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83"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6" r:id="rId21"/>
    <p:sldId id="297" r:id="rId22"/>
  </p:sldIdLst>
  <p:sldSz cx="9144000" cy="6858000" type="screen4x3"/>
  <p:notesSz cx="6858000" cy="9144000"/>
  <p:custDataLst>
    <p:tags r:id="rId23"/>
  </p:custDataLst>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00CC00"/>
    <a:srgbClr val="FFFF00"/>
    <a:srgbClr val="E5EE76"/>
    <a:srgbClr val="0000FF"/>
    <a:srgbClr val="FF9900"/>
    <a:srgbClr val="CC00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33" autoAdjust="0"/>
  </p:normalViewPr>
  <p:slideViewPr>
    <p:cSldViewPr>
      <p:cViewPr varScale="1">
        <p:scale>
          <a:sx n="69" d="100"/>
          <a:sy n="69" d="100"/>
        </p:scale>
        <p:origin x="141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B7B595E-5B7A-4947-9784-E372F5D0AB21}" type="slidenum">
              <a:rPr lang="en-US" altLang="en-US"/>
              <a:pPr/>
              <a:t>‹#›</a:t>
            </a:fld>
            <a:endParaRPr lang="en-US" altLang="en-US"/>
          </a:p>
        </p:txBody>
      </p:sp>
    </p:spTree>
    <p:extLst>
      <p:ext uri="{BB962C8B-B14F-4D97-AF65-F5344CB8AC3E}">
        <p14:creationId xmlns:p14="http://schemas.microsoft.com/office/powerpoint/2010/main" val="184903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846A9F2-77B4-45AD-97BD-593D34133F59}" type="slidenum">
              <a:rPr lang="en-US" altLang="en-US"/>
              <a:pPr/>
              <a:t>‹#›</a:t>
            </a:fld>
            <a:endParaRPr lang="en-US" altLang="en-US"/>
          </a:p>
        </p:txBody>
      </p:sp>
    </p:spTree>
    <p:extLst>
      <p:ext uri="{BB962C8B-B14F-4D97-AF65-F5344CB8AC3E}">
        <p14:creationId xmlns:p14="http://schemas.microsoft.com/office/powerpoint/2010/main" val="395043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929A72-7148-4C4A-9E43-3D54A67D2251}" type="slidenum">
              <a:rPr lang="en-US" altLang="en-US"/>
              <a:pPr/>
              <a:t>‹#›</a:t>
            </a:fld>
            <a:endParaRPr lang="en-US" altLang="en-US"/>
          </a:p>
        </p:txBody>
      </p:sp>
    </p:spTree>
    <p:extLst>
      <p:ext uri="{BB962C8B-B14F-4D97-AF65-F5344CB8AC3E}">
        <p14:creationId xmlns:p14="http://schemas.microsoft.com/office/powerpoint/2010/main" val="255568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B7857FC-524E-4DFE-A1B9-EE7CBAE0AF02}" type="slidenum">
              <a:rPr lang="en-US" altLang="en-US"/>
              <a:pPr/>
              <a:t>‹#›</a:t>
            </a:fld>
            <a:endParaRPr lang="en-US" altLang="en-US"/>
          </a:p>
        </p:txBody>
      </p:sp>
    </p:spTree>
    <p:extLst>
      <p:ext uri="{BB962C8B-B14F-4D97-AF65-F5344CB8AC3E}">
        <p14:creationId xmlns:p14="http://schemas.microsoft.com/office/powerpoint/2010/main" val="219537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947673-E236-467B-B6F9-E711B7CA052C}" type="slidenum">
              <a:rPr lang="en-US" altLang="en-US"/>
              <a:pPr/>
              <a:t>‹#›</a:t>
            </a:fld>
            <a:endParaRPr lang="en-US" altLang="en-US"/>
          </a:p>
        </p:txBody>
      </p:sp>
    </p:spTree>
    <p:extLst>
      <p:ext uri="{BB962C8B-B14F-4D97-AF65-F5344CB8AC3E}">
        <p14:creationId xmlns:p14="http://schemas.microsoft.com/office/powerpoint/2010/main" val="370886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55B30E6-0B5A-4AEA-841E-72CF78F7AD47}" type="slidenum">
              <a:rPr lang="en-US" altLang="en-US"/>
              <a:pPr/>
              <a:t>‹#›</a:t>
            </a:fld>
            <a:endParaRPr lang="en-US" altLang="en-US"/>
          </a:p>
        </p:txBody>
      </p:sp>
    </p:spTree>
    <p:extLst>
      <p:ext uri="{BB962C8B-B14F-4D97-AF65-F5344CB8AC3E}">
        <p14:creationId xmlns:p14="http://schemas.microsoft.com/office/powerpoint/2010/main" val="388307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2575C07-B984-4FCB-A268-01E6CBE6325E}" type="slidenum">
              <a:rPr lang="en-US" altLang="en-US"/>
              <a:pPr/>
              <a:t>‹#›</a:t>
            </a:fld>
            <a:endParaRPr lang="en-US" altLang="en-US"/>
          </a:p>
        </p:txBody>
      </p:sp>
    </p:spTree>
    <p:extLst>
      <p:ext uri="{BB962C8B-B14F-4D97-AF65-F5344CB8AC3E}">
        <p14:creationId xmlns:p14="http://schemas.microsoft.com/office/powerpoint/2010/main" val="213559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967ADCC-4CA9-4DE2-A03E-235713AD6839}" type="slidenum">
              <a:rPr lang="en-US" altLang="en-US"/>
              <a:pPr/>
              <a:t>‹#›</a:t>
            </a:fld>
            <a:endParaRPr lang="en-US" altLang="en-US"/>
          </a:p>
        </p:txBody>
      </p:sp>
    </p:spTree>
    <p:extLst>
      <p:ext uri="{BB962C8B-B14F-4D97-AF65-F5344CB8AC3E}">
        <p14:creationId xmlns:p14="http://schemas.microsoft.com/office/powerpoint/2010/main" val="1882982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B4F7A96-35F2-4F71-83AA-2C1C1A23545F}" type="slidenum">
              <a:rPr lang="en-US" altLang="en-US"/>
              <a:pPr/>
              <a:t>‹#›</a:t>
            </a:fld>
            <a:endParaRPr lang="en-US" altLang="en-US"/>
          </a:p>
        </p:txBody>
      </p:sp>
    </p:spTree>
    <p:extLst>
      <p:ext uri="{BB962C8B-B14F-4D97-AF65-F5344CB8AC3E}">
        <p14:creationId xmlns:p14="http://schemas.microsoft.com/office/powerpoint/2010/main" val="39375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D06FBD8-2278-404D-9639-00C5183F8EE9}" type="slidenum">
              <a:rPr lang="en-US" altLang="en-US"/>
              <a:pPr/>
              <a:t>‹#›</a:t>
            </a:fld>
            <a:endParaRPr lang="en-US" altLang="en-US"/>
          </a:p>
        </p:txBody>
      </p:sp>
    </p:spTree>
    <p:extLst>
      <p:ext uri="{BB962C8B-B14F-4D97-AF65-F5344CB8AC3E}">
        <p14:creationId xmlns:p14="http://schemas.microsoft.com/office/powerpoint/2010/main" val="56733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594D40E-0529-4BE4-A658-22C5BCC61AC9}" type="slidenum">
              <a:rPr lang="en-US" altLang="en-US"/>
              <a:pPr/>
              <a:t>‹#›</a:t>
            </a:fld>
            <a:endParaRPr lang="en-US" altLang="en-US"/>
          </a:p>
        </p:txBody>
      </p:sp>
    </p:spTree>
    <p:extLst>
      <p:ext uri="{BB962C8B-B14F-4D97-AF65-F5344CB8AC3E}">
        <p14:creationId xmlns:p14="http://schemas.microsoft.com/office/powerpoint/2010/main" val="21237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3FA459B-24A5-48AE-8349-7F57665453B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http://www.mediafire.com/imgbnc.php/ed24e7f8404c8440c1e17b213d844cbe4g.jpg"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http://www.mediafire.com/imgbnc.php/318fcd4cf6dae6ebc2c65486eef18fdf4g.jpg" TargetMode="Externa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http://www.mediafire.com/imgbnc.php/2079ceecf7dab7e0a9daa349c62bec674g.jpg" TargetMode="External"/><Relationship Id="rId5" Type="http://schemas.openxmlformats.org/officeDocument/2006/relationships/image" Target="../media/image23.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file:///F:\PHONG%20CHONG%20MA%20TUY%20HIV%20-%20AIDS%20(%20Thanh%20pho)%202008-2009\TRUYEN%20THONG%20MA%20TUY\Mo%20uoc%20ngay%20mai.mp3" TargetMode="Externa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the%20diboi%20GP2.mpg" TargetMode="External"/><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2.jpe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1.gif"/><Relationship Id="rId7" Type="http://schemas.openxmlformats.org/officeDocument/2006/relationships/slide" Target="slide10.xml"/><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5.jpeg"/><Relationship Id="rId4" Type="http://schemas.openxmlformats.org/officeDocument/2006/relationships/image" Target="../media/image12.jpeg"/><Relationship Id="rId9"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phao hoa"/>
          <p:cNvPicPr>
            <a:picLocks noGrp="1" noChangeAspect="1" noChangeArrowheads="1" noCrop="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0661" name="Group 5"/>
          <p:cNvGrpSpPr>
            <a:grpSpLocks/>
          </p:cNvGrpSpPr>
          <p:nvPr/>
        </p:nvGrpSpPr>
        <p:grpSpPr bwMode="auto">
          <a:xfrm>
            <a:off x="2514600" y="533400"/>
            <a:ext cx="4191000" cy="3735388"/>
            <a:chOff x="2064" y="1344"/>
            <a:chExt cx="1632" cy="1824"/>
          </a:xfrm>
        </p:grpSpPr>
        <p:sp>
          <p:nvSpPr>
            <p:cNvPr id="70662" name="WordArt 6"/>
            <p:cNvSpPr>
              <a:spLocks noChangeArrowheads="1" noChangeShapeType="1" noTextEdit="1"/>
            </p:cNvSpPr>
            <p:nvPr/>
          </p:nvSpPr>
          <p:spPr bwMode="auto">
            <a:xfrm>
              <a:off x="2100" y="1344"/>
              <a:ext cx="1560" cy="1680"/>
            </a:xfrm>
            <a:prstGeom prst="rect">
              <a:avLst/>
            </a:prstGeom>
          </p:spPr>
          <p:txBody>
            <a:bodyPr spcFirstLastPara="1" wrap="none" fromWordArt="1">
              <a:prstTxWarp prst="textArchUp">
                <a:avLst>
                  <a:gd name="adj" fmla="val 10800000"/>
                </a:avLst>
              </a:prstTxWarp>
            </a:bodyPr>
            <a:lstStyle/>
            <a:p>
              <a:r>
                <a:rPr lang="vi-VN" sz="2800" kern="10" spc="560">
                  <a:ln w="9525">
                    <a:solidFill>
                      <a:srgbClr val="FF0000"/>
                    </a:solidFill>
                    <a:round/>
                    <a:headEnd/>
                    <a:tailEnd/>
                  </a:ln>
                  <a:solidFill>
                    <a:srgbClr val="FFFF00"/>
                  </a:solidFill>
                  <a:effectLst>
                    <a:outerShdw dist="45791" dir="3378596" algn="ctr" rotWithShape="0">
                      <a:srgbClr val="4D4D4D">
                        <a:alpha val="80000"/>
                      </a:srgbClr>
                    </a:outerShdw>
                  </a:effectLst>
                  <a:latin typeface="Times New Roman" panose="02020603050405020304" pitchFamily="18" charset="0"/>
                  <a:cs typeface="Times New Roman" panose="02020603050405020304" pitchFamily="18" charset="0"/>
                </a:rPr>
                <a:t>TRƯỜNG THPT</a:t>
              </a:r>
              <a:endParaRPr lang="en-US" sz="2800" kern="10" spc="560">
                <a:ln w="9525">
                  <a:solidFill>
                    <a:srgbClr val="FF0000"/>
                  </a:solidFill>
                  <a:round/>
                  <a:headEnd/>
                  <a:tailEnd/>
                </a:ln>
                <a:solidFill>
                  <a:srgbClr val="FFFF00"/>
                </a:solidFill>
                <a:effectLst>
                  <a:outerShdw dist="45791" dir="3378596" algn="ctr" rotWithShape="0">
                    <a:srgbClr val="4D4D4D">
                      <a:alpha val="80000"/>
                    </a:srgbClr>
                  </a:outerShdw>
                </a:effectLst>
                <a:latin typeface="Times New Roman" panose="02020603050405020304" pitchFamily="18" charset="0"/>
                <a:cs typeface="Times New Roman" panose="02020603050405020304" pitchFamily="18" charset="0"/>
              </a:endParaRPr>
            </a:p>
          </p:txBody>
        </p:sp>
        <p:sp>
          <p:nvSpPr>
            <p:cNvPr id="70663" name="WordArt 7"/>
            <p:cNvSpPr>
              <a:spLocks noChangeArrowheads="1" noChangeShapeType="1" noTextEdit="1"/>
            </p:cNvSpPr>
            <p:nvPr/>
          </p:nvSpPr>
          <p:spPr bwMode="auto">
            <a:xfrm>
              <a:off x="2064" y="1776"/>
              <a:ext cx="1632" cy="1392"/>
            </a:xfrm>
            <a:prstGeom prst="rect">
              <a:avLst/>
            </a:prstGeom>
          </p:spPr>
          <p:txBody>
            <a:bodyPr spcFirstLastPara="1" wrap="none" fromWordArt="1">
              <a:prstTxWarp prst="textArchDown">
                <a:avLst>
                  <a:gd name="adj" fmla="val 21158077"/>
                </a:avLst>
              </a:prstTxWarp>
            </a:bodyPr>
            <a:lstStyle/>
            <a:p>
              <a:r>
                <a:rPr lang="en-US" sz="2800" kern="10" spc="560">
                  <a:ln w="9525">
                    <a:solidFill>
                      <a:srgbClr val="FF0000"/>
                    </a:solidFill>
                    <a:round/>
                    <a:headEnd/>
                    <a:tailEnd/>
                  </a:ln>
                  <a:solidFill>
                    <a:srgbClr val="FFFF00"/>
                  </a:solidFill>
                  <a:effectLst>
                    <a:outerShdw dist="45791" dir="3378596" algn="ctr" rotWithShape="0">
                      <a:srgbClr val="4D4D4D">
                        <a:alpha val="80000"/>
                      </a:srgbClr>
                    </a:outerShdw>
                  </a:effectLst>
                  <a:latin typeface="Times New Roman" panose="02020603050405020304" pitchFamily="18" charset="0"/>
                  <a:cs typeface="Times New Roman" panose="02020603050405020304" pitchFamily="18" charset="0"/>
                </a:rPr>
                <a:t>THPT TRẦN VĂN BẢY</a:t>
              </a:r>
            </a:p>
          </p:txBody>
        </p:sp>
      </p:grpSp>
      <p:sp>
        <p:nvSpPr>
          <p:cNvPr id="70664" name="WordArt 8"/>
          <p:cNvSpPr>
            <a:spLocks noChangeArrowheads="1" noChangeShapeType="1" noTextEdit="1"/>
          </p:cNvSpPr>
          <p:nvPr/>
        </p:nvSpPr>
        <p:spPr bwMode="auto">
          <a:xfrm>
            <a:off x="3670300" y="1320800"/>
            <a:ext cx="1905000" cy="2084388"/>
          </a:xfrm>
          <a:prstGeom prst="rect">
            <a:avLst/>
          </a:prstGeom>
        </p:spPr>
        <p:txBody>
          <a:bodyPr wrap="none" fromWordArt="1">
            <a:prstTxWarp prst="textStop">
              <a:avLst>
                <a:gd name="adj" fmla="val 22222"/>
              </a:avLst>
            </a:prstTxWarp>
          </a:bodyPr>
          <a:lstStyle/>
          <a:p>
            <a:r>
              <a:rPr lang="en-US" sz="3600" kern="10">
                <a:ln w="19050">
                  <a:solidFill>
                    <a:srgbClr val="FFFF00"/>
                  </a:solidFill>
                  <a:round/>
                  <a:headEnd/>
                  <a:tailEnd/>
                </a:ln>
                <a:solidFill>
                  <a:srgbClr val="00FF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DẠY TỐT</a:t>
            </a:r>
          </a:p>
          <a:p>
            <a:r>
              <a:rPr lang="en-US" sz="3600" kern="10">
                <a:ln w="19050">
                  <a:solidFill>
                    <a:srgbClr val="FFFF00"/>
                  </a:solidFill>
                  <a:round/>
                  <a:headEnd/>
                  <a:tailEnd/>
                </a:ln>
                <a:solidFill>
                  <a:srgbClr val="00FF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  </a:t>
            </a:r>
          </a:p>
          <a:p>
            <a:r>
              <a:rPr lang="en-US" sz="3600" kern="10">
                <a:ln w="19050">
                  <a:solidFill>
                    <a:srgbClr val="FFFF00"/>
                  </a:solidFill>
                  <a:round/>
                  <a:headEnd/>
                  <a:tailEnd/>
                </a:ln>
                <a:solidFill>
                  <a:srgbClr val="00FF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HỌC TỐT</a:t>
            </a:r>
          </a:p>
        </p:txBody>
      </p:sp>
      <p:sp>
        <p:nvSpPr>
          <p:cNvPr id="70665" name="WordArt 9"/>
          <p:cNvSpPr>
            <a:spLocks noChangeArrowheads="1" noChangeShapeType="1" noTextEdit="1"/>
          </p:cNvSpPr>
          <p:nvPr/>
        </p:nvSpPr>
        <p:spPr bwMode="auto">
          <a:xfrm>
            <a:off x="2362200" y="6096000"/>
            <a:ext cx="5353050" cy="38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kern="10" dirty="0" err="1">
                <a:ln w="9525">
                  <a:solidFill>
                    <a:schemeClr val="bg1"/>
                  </a:solidFill>
                  <a:round/>
                  <a:headEnd/>
                  <a:tailEnd/>
                </a:ln>
                <a:solidFill>
                  <a:srgbClr val="FF0000"/>
                </a:solidFill>
                <a:latin typeface="VNI-Bodon-Poster" pitchFamily="2" charset="0"/>
              </a:rPr>
              <a:t>Naêm</a:t>
            </a:r>
            <a:r>
              <a:rPr lang="en-US" sz="3600" kern="10" dirty="0">
                <a:ln w="9525">
                  <a:solidFill>
                    <a:schemeClr val="bg1"/>
                  </a:solidFill>
                  <a:round/>
                  <a:headEnd/>
                  <a:tailEnd/>
                </a:ln>
                <a:solidFill>
                  <a:srgbClr val="FF0000"/>
                </a:solidFill>
                <a:latin typeface="VNI-Bodon-Poster" pitchFamily="2" charset="0"/>
              </a:rPr>
              <a:t> </a:t>
            </a:r>
            <a:r>
              <a:rPr lang="en-US" sz="3600" kern="10" dirty="0" err="1">
                <a:ln w="9525">
                  <a:solidFill>
                    <a:schemeClr val="bg1"/>
                  </a:solidFill>
                  <a:round/>
                  <a:headEnd/>
                  <a:tailEnd/>
                </a:ln>
                <a:solidFill>
                  <a:srgbClr val="FF0000"/>
                </a:solidFill>
                <a:latin typeface="VNI-Bodon-Poster" pitchFamily="2" charset="0"/>
              </a:rPr>
              <a:t>Hoïc</a:t>
            </a:r>
            <a:r>
              <a:rPr lang="en-US" sz="3600" kern="10" dirty="0">
                <a:ln w="9525">
                  <a:solidFill>
                    <a:schemeClr val="bg1"/>
                  </a:solidFill>
                  <a:round/>
                  <a:headEnd/>
                  <a:tailEnd/>
                </a:ln>
                <a:solidFill>
                  <a:srgbClr val="FF0000"/>
                </a:solidFill>
                <a:latin typeface="VNI-Bodon-Poster" pitchFamily="2" charset="0"/>
              </a:rPr>
              <a:t> </a:t>
            </a:r>
            <a:r>
              <a:rPr lang="en-US" sz="3600" kern="10" dirty="0" smtClean="0">
                <a:ln w="9525">
                  <a:solidFill>
                    <a:schemeClr val="bg1"/>
                  </a:solidFill>
                  <a:round/>
                  <a:headEnd/>
                  <a:tailEnd/>
                </a:ln>
                <a:solidFill>
                  <a:srgbClr val="FF0000"/>
                </a:solidFill>
                <a:latin typeface="VNI-Bodon-Poster" pitchFamily="2" charset="0"/>
              </a:rPr>
              <a:t>2021 </a:t>
            </a:r>
            <a:r>
              <a:rPr lang="en-US" sz="3600" kern="10" dirty="0">
                <a:ln w="9525">
                  <a:solidFill>
                    <a:schemeClr val="bg1"/>
                  </a:solidFill>
                  <a:round/>
                  <a:headEnd/>
                  <a:tailEnd/>
                </a:ln>
                <a:solidFill>
                  <a:srgbClr val="FF0000"/>
                </a:solidFill>
                <a:latin typeface="VNI-Bodon-Poster" pitchFamily="2" charset="0"/>
              </a:rPr>
              <a:t>- </a:t>
            </a:r>
            <a:r>
              <a:rPr lang="en-US" sz="3600" kern="10" dirty="0" smtClean="0">
                <a:ln w="9525">
                  <a:solidFill>
                    <a:schemeClr val="bg1"/>
                  </a:solidFill>
                  <a:round/>
                  <a:headEnd/>
                  <a:tailEnd/>
                </a:ln>
                <a:solidFill>
                  <a:srgbClr val="FF0000"/>
                </a:solidFill>
                <a:latin typeface="VNI-Bodon-Poster" pitchFamily="2" charset="0"/>
              </a:rPr>
              <a:t>2022</a:t>
            </a:r>
            <a:endParaRPr lang="en-US" sz="3600" kern="10" dirty="0">
              <a:ln w="9525">
                <a:solidFill>
                  <a:schemeClr val="bg1"/>
                </a:solidFill>
                <a:round/>
                <a:headEnd/>
                <a:tailEnd/>
              </a:ln>
              <a:solidFill>
                <a:srgbClr val="FF0000"/>
              </a:solidFill>
              <a:latin typeface="VNI-Bodon-Poster" pitchFamily="2" charset="0"/>
            </a:endParaRPr>
          </a:p>
        </p:txBody>
      </p:sp>
      <p:sp>
        <p:nvSpPr>
          <p:cNvPr id="70666" name="WordArt 10"/>
          <p:cNvSpPr>
            <a:spLocks noChangeArrowheads="1" noChangeShapeType="1" noTextEdit="1"/>
          </p:cNvSpPr>
          <p:nvPr/>
        </p:nvSpPr>
        <p:spPr bwMode="auto">
          <a:xfrm>
            <a:off x="533400" y="5029200"/>
            <a:ext cx="8382000" cy="692150"/>
          </a:xfrm>
          <a:prstGeom prst="rect">
            <a:avLst/>
          </a:prstGeom>
        </p:spPr>
        <p:txBody>
          <a:bodyPr wrap="none" fromWordArt="1">
            <a:prstTxWarp prst="textPlain">
              <a:avLst>
                <a:gd name="adj" fmla="val 50000"/>
              </a:avLst>
            </a:prstTxWarp>
          </a:bodyPr>
          <a:lstStyle/>
          <a:p>
            <a:r>
              <a:rPr lang="en-US" sz="3600" b="1" kern="10">
                <a:ln w="12700">
                  <a:solidFill>
                    <a:schemeClr val="bg1"/>
                  </a:solidFill>
                  <a:round/>
                  <a:headEnd/>
                  <a:tailEnd/>
                </a:ln>
                <a:solidFill>
                  <a:srgbClr val="FF0000"/>
                </a:solidFill>
                <a:effectLst>
                  <a:outerShdw dist="45791" dir="2021404" algn="ctr" rotWithShape="0">
                    <a:srgbClr val="9999FF"/>
                  </a:outerShdw>
                </a:effectLst>
                <a:latin typeface="VNI-Ariston" pitchFamily="2" charset="0"/>
              </a:rPr>
              <a:t>Kính chaøo quyù thaày coâ vaø caùc em hoïc sinh!</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box(in)">
                                      <p:cBhvr>
                                        <p:cTn id="7" dur="500"/>
                                        <p:tgtEl>
                                          <p:spTgt spid="70661"/>
                                        </p:tgtEl>
                                      </p:cBhvr>
                                    </p:animEffect>
                                  </p:childTnLst>
                                </p:cTn>
                              </p:par>
                              <p:par>
                                <p:cTn id="8" presetID="8" presetClass="emph" presetSubtype="0" repeatCount="indefinite" fill="hold" nodeType="withEffect">
                                  <p:stCondLst>
                                    <p:cond delay="0"/>
                                  </p:stCondLst>
                                  <p:childTnLst>
                                    <p:animRot by="21600000">
                                      <p:cBhvr>
                                        <p:cTn id="9" dur="5000" fill="hold"/>
                                        <p:tgtEl>
                                          <p:spTgt spid="70661"/>
                                        </p:tgtEl>
                                        <p:attrNameLst>
                                          <p:attrName>r</p:attrName>
                                        </p:attrNameLst>
                                      </p:cBhvr>
                                    </p:animRot>
                                  </p:childTnLst>
                                </p:cTn>
                              </p:par>
                              <p:par>
                                <p:cTn id="10" presetID="17" presetClass="entr" presetSubtype="10" repeatCount="2000" fill="hold" grpId="0" nodeType="withEffect">
                                  <p:stCondLst>
                                    <p:cond delay="0"/>
                                  </p:stCondLst>
                                  <p:childTnLst>
                                    <p:set>
                                      <p:cBhvr>
                                        <p:cTn id="11" dur="1" fill="hold">
                                          <p:stCondLst>
                                            <p:cond delay="0"/>
                                          </p:stCondLst>
                                        </p:cTn>
                                        <p:tgtEl>
                                          <p:spTgt spid="70664"/>
                                        </p:tgtEl>
                                        <p:attrNameLst>
                                          <p:attrName>style.visibility</p:attrName>
                                        </p:attrNameLst>
                                      </p:cBhvr>
                                      <p:to>
                                        <p:strVal val="visible"/>
                                      </p:to>
                                    </p:set>
                                    <p:anim calcmode="lin" valueType="num">
                                      <p:cBhvr>
                                        <p:cTn id="12" dur="2000" fill="hold"/>
                                        <p:tgtEl>
                                          <p:spTgt spid="70664"/>
                                        </p:tgtEl>
                                        <p:attrNameLst>
                                          <p:attrName>ppt_w</p:attrName>
                                        </p:attrNameLst>
                                      </p:cBhvr>
                                      <p:tavLst>
                                        <p:tav tm="0">
                                          <p:val>
                                            <p:fltVal val="0"/>
                                          </p:val>
                                        </p:tav>
                                        <p:tav tm="100000">
                                          <p:val>
                                            <p:strVal val="#ppt_w"/>
                                          </p:val>
                                        </p:tav>
                                      </p:tavLst>
                                    </p:anim>
                                    <p:anim calcmode="lin" valueType="num">
                                      <p:cBhvr>
                                        <p:cTn id="13" dur="2000" fill="hold"/>
                                        <p:tgtEl>
                                          <p:spTgt spid="70664"/>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5000"/>
                            </p:stCondLst>
                            <p:childTnLst>
                              <p:par>
                                <p:cTn id="15" presetID="30" presetClass="entr" presetSubtype="0" fill="hold" grpId="0" nodeType="afterEffect">
                                  <p:stCondLst>
                                    <p:cond delay="0"/>
                                  </p:stCondLst>
                                  <p:childTnLst>
                                    <p:set>
                                      <p:cBhvr>
                                        <p:cTn id="16" dur="1" fill="hold">
                                          <p:stCondLst>
                                            <p:cond delay="0"/>
                                          </p:stCondLst>
                                        </p:cTn>
                                        <p:tgtEl>
                                          <p:spTgt spid="70666"/>
                                        </p:tgtEl>
                                        <p:attrNameLst>
                                          <p:attrName>style.visibility</p:attrName>
                                        </p:attrNameLst>
                                      </p:cBhvr>
                                      <p:to>
                                        <p:strVal val="visible"/>
                                      </p:to>
                                    </p:set>
                                    <p:animEffect transition="in" filter="fade">
                                      <p:cBhvr>
                                        <p:cTn id="17" dur="1600" decel="100000"/>
                                        <p:tgtEl>
                                          <p:spTgt spid="70666"/>
                                        </p:tgtEl>
                                      </p:cBhvr>
                                    </p:animEffect>
                                    <p:anim calcmode="lin" valueType="num">
                                      <p:cBhvr>
                                        <p:cTn id="18" dur="1600" decel="100000" fill="hold"/>
                                        <p:tgtEl>
                                          <p:spTgt spid="70666"/>
                                        </p:tgtEl>
                                        <p:attrNameLst>
                                          <p:attrName>style.rotation</p:attrName>
                                        </p:attrNameLst>
                                      </p:cBhvr>
                                      <p:tavLst>
                                        <p:tav tm="0">
                                          <p:val>
                                            <p:fltVal val="-90"/>
                                          </p:val>
                                        </p:tav>
                                        <p:tav tm="100000">
                                          <p:val>
                                            <p:fltVal val="0"/>
                                          </p:val>
                                        </p:tav>
                                      </p:tavLst>
                                    </p:anim>
                                    <p:anim calcmode="lin" valueType="num">
                                      <p:cBhvr>
                                        <p:cTn id="19" dur="1600" decel="100000" fill="hold"/>
                                        <p:tgtEl>
                                          <p:spTgt spid="70666"/>
                                        </p:tgtEl>
                                        <p:attrNameLst>
                                          <p:attrName>ppt_x</p:attrName>
                                        </p:attrNameLst>
                                      </p:cBhvr>
                                      <p:tavLst>
                                        <p:tav tm="0">
                                          <p:val>
                                            <p:strVal val="#ppt_x+0.4"/>
                                          </p:val>
                                        </p:tav>
                                        <p:tav tm="100000">
                                          <p:val>
                                            <p:strVal val="#ppt_x-0.05"/>
                                          </p:val>
                                        </p:tav>
                                      </p:tavLst>
                                    </p:anim>
                                    <p:anim calcmode="lin" valueType="num">
                                      <p:cBhvr>
                                        <p:cTn id="20" dur="1600" decel="100000" fill="hold"/>
                                        <p:tgtEl>
                                          <p:spTgt spid="70666"/>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70666"/>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70666"/>
                                        </p:tgtEl>
                                        <p:attrNameLst>
                                          <p:attrName>ppt_y</p:attrName>
                                        </p:attrNameLst>
                                      </p:cBhvr>
                                      <p:tavLst>
                                        <p:tav tm="0">
                                          <p:val>
                                            <p:strVal val="#ppt_y+0.1"/>
                                          </p:val>
                                        </p:tav>
                                        <p:tav tm="100000">
                                          <p:val>
                                            <p:strVal val="#ppt_y"/>
                                          </p:val>
                                        </p:tav>
                                      </p:tavLst>
                                    </p:anim>
                                  </p:childTnLst>
                                </p:cTn>
                              </p:par>
                              <p:par>
                                <p:cTn id="23" presetID="34" presetClass="entr" presetSubtype="0" fill="hold" grpId="0" nodeType="withEffect">
                                  <p:stCondLst>
                                    <p:cond delay="4000"/>
                                  </p:stCondLst>
                                  <p:childTnLst>
                                    <p:set>
                                      <p:cBhvr>
                                        <p:cTn id="24" dur="1" fill="hold">
                                          <p:stCondLst>
                                            <p:cond delay="0"/>
                                          </p:stCondLst>
                                        </p:cTn>
                                        <p:tgtEl>
                                          <p:spTgt spid="70665"/>
                                        </p:tgtEl>
                                        <p:attrNameLst>
                                          <p:attrName>style.visibility</p:attrName>
                                        </p:attrNameLst>
                                      </p:cBhvr>
                                      <p:to>
                                        <p:strVal val="visible"/>
                                      </p:to>
                                    </p:set>
                                    <p:anim from="(-#ppt_w/2)" to="(#ppt_x)" calcmode="lin" valueType="num">
                                      <p:cBhvr>
                                        <p:cTn id="25" dur="1200" fill="hold">
                                          <p:stCondLst>
                                            <p:cond delay="0"/>
                                          </p:stCondLst>
                                        </p:cTn>
                                        <p:tgtEl>
                                          <p:spTgt spid="70665"/>
                                        </p:tgtEl>
                                        <p:attrNameLst>
                                          <p:attrName>ppt_x</p:attrName>
                                        </p:attrNameLst>
                                      </p:cBhvr>
                                    </p:anim>
                                    <p:anim from="0" to="-1.0" calcmode="lin" valueType="num">
                                      <p:cBhvr>
                                        <p:cTn id="26" dur="400" decel="50000" autoRev="1" fill="hold">
                                          <p:stCondLst>
                                            <p:cond delay="1200"/>
                                          </p:stCondLst>
                                        </p:cTn>
                                        <p:tgtEl>
                                          <p:spTgt spid="70665"/>
                                        </p:tgtEl>
                                        <p:attrNameLst>
                                          <p:attrName>xshear</p:attrName>
                                        </p:attrNameLst>
                                      </p:cBhvr>
                                    </p:anim>
                                    <p:animScale>
                                      <p:cBhvr>
                                        <p:cTn id="27" dur="400" decel="100000" autoRev="1" fill="hold">
                                          <p:stCondLst>
                                            <p:cond delay="1200"/>
                                          </p:stCondLst>
                                        </p:cTn>
                                        <p:tgtEl>
                                          <p:spTgt spid="70665"/>
                                        </p:tgtEl>
                                      </p:cBhvr>
                                      <p:from x="100000" y="100000"/>
                                      <p:to x="80000" y="100000"/>
                                    </p:animScale>
                                    <p:anim by="(#ppt_h/3+#ppt_w*0.1)" calcmode="lin" valueType="num">
                                      <p:cBhvr additive="sum">
                                        <p:cTn id="28" dur="400" decel="100000" autoRev="1" fill="hold">
                                          <p:stCondLst>
                                            <p:cond delay="1200"/>
                                          </p:stCondLst>
                                        </p:cTn>
                                        <p:tgtEl>
                                          <p:spTgt spid="70665"/>
                                        </p:tgtEl>
                                        <p:attrNameLst>
                                          <p:attrName>ppt_x</p:attrName>
                                        </p:attrNameLst>
                                      </p:cBhvr>
                                    </p:anim>
                                  </p:childTnLst>
                                </p:cTn>
                              </p:par>
                            </p:childTnLst>
                          </p:cTn>
                        </p:par>
                        <p:par>
                          <p:cTn id="29" fill="hold" nodeType="afterGroup">
                            <p:stCondLst>
                              <p:cond delay="11000"/>
                            </p:stCondLst>
                            <p:childTnLst>
                              <p:par>
                                <p:cTn id="30" presetID="19" presetClass="entr" presetSubtype="10" fill="hold" grpId="1" nodeType="afterEffect">
                                  <p:stCondLst>
                                    <p:cond delay="0"/>
                                  </p:stCondLst>
                                  <p:childTnLst>
                                    <p:set>
                                      <p:cBhvr>
                                        <p:cTn id="31" dur="1" fill="hold">
                                          <p:stCondLst>
                                            <p:cond delay="0"/>
                                          </p:stCondLst>
                                        </p:cTn>
                                        <p:tgtEl>
                                          <p:spTgt spid="70666"/>
                                        </p:tgtEl>
                                        <p:attrNameLst>
                                          <p:attrName>style.visibility</p:attrName>
                                        </p:attrNameLst>
                                      </p:cBhvr>
                                      <p:to>
                                        <p:strVal val="visible"/>
                                      </p:to>
                                    </p:set>
                                    <p:anim calcmode="lin" valueType="num">
                                      <p:cBhvr>
                                        <p:cTn id="32" dur="5000" fill="hold"/>
                                        <p:tgtEl>
                                          <p:spTgt spid="70666"/>
                                        </p:tgtEl>
                                        <p:attrNameLst>
                                          <p:attrName>ppt_w</p:attrName>
                                        </p:attrNameLst>
                                      </p:cBhvr>
                                      <p:tavLst>
                                        <p:tav tm="0" fmla="#ppt_w*sin(2.5*pi*$)">
                                          <p:val>
                                            <p:fltVal val="0"/>
                                          </p:val>
                                        </p:tav>
                                        <p:tav tm="100000">
                                          <p:val>
                                            <p:fltVal val="1"/>
                                          </p:val>
                                        </p:tav>
                                      </p:tavLst>
                                    </p:anim>
                                    <p:anim calcmode="lin" valueType="num">
                                      <p:cBhvr>
                                        <p:cTn id="33" dur="5000" fill="hold"/>
                                        <p:tgtEl>
                                          <p:spTgt spid="70666"/>
                                        </p:tgtEl>
                                        <p:attrNameLst>
                                          <p:attrName>ppt_h</p:attrName>
                                        </p:attrNameLst>
                                      </p:cBhvr>
                                      <p:tavLst>
                                        <p:tav tm="0">
                                          <p:val>
                                            <p:strVal val="#ppt_h"/>
                                          </p:val>
                                        </p:tav>
                                        <p:tav tm="100000">
                                          <p:val>
                                            <p:strVal val="#ppt_h"/>
                                          </p:val>
                                        </p:tav>
                                      </p:tavLst>
                                    </p:anim>
                                  </p:childTnLst>
                                </p:cTn>
                              </p:par>
                              <p:par>
                                <p:cTn id="34" presetID="19" presetClass="entr" presetSubtype="10" fill="hold" grpId="1" nodeType="withEffect">
                                  <p:stCondLst>
                                    <p:cond delay="0"/>
                                  </p:stCondLst>
                                  <p:childTnLst>
                                    <p:set>
                                      <p:cBhvr>
                                        <p:cTn id="35" dur="1" fill="hold">
                                          <p:stCondLst>
                                            <p:cond delay="0"/>
                                          </p:stCondLst>
                                        </p:cTn>
                                        <p:tgtEl>
                                          <p:spTgt spid="70665"/>
                                        </p:tgtEl>
                                        <p:attrNameLst>
                                          <p:attrName>style.visibility</p:attrName>
                                        </p:attrNameLst>
                                      </p:cBhvr>
                                      <p:to>
                                        <p:strVal val="visible"/>
                                      </p:to>
                                    </p:set>
                                    <p:anim calcmode="lin" valueType="num">
                                      <p:cBhvr>
                                        <p:cTn id="36" dur="5000" fill="hold"/>
                                        <p:tgtEl>
                                          <p:spTgt spid="70665"/>
                                        </p:tgtEl>
                                        <p:attrNameLst>
                                          <p:attrName>ppt_w</p:attrName>
                                        </p:attrNameLst>
                                      </p:cBhvr>
                                      <p:tavLst>
                                        <p:tav tm="0" fmla="#ppt_w*sin(2.5*pi*$)">
                                          <p:val>
                                            <p:fltVal val="0"/>
                                          </p:val>
                                        </p:tav>
                                        <p:tav tm="100000">
                                          <p:val>
                                            <p:fltVal val="1"/>
                                          </p:val>
                                        </p:tav>
                                      </p:tavLst>
                                    </p:anim>
                                    <p:anim calcmode="lin" valueType="num">
                                      <p:cBhvr>
                                        <p:cTn id="37" dur="5000" fill="hold"/>
                                        <p:tgtEl>
                                          <p:spTgt spid="706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4" grpId="0" animBg="1"/>
      <p:bldP spid="70665" grpId="0" animBg="1"/>
      <p:bldP spid="70665" grpId="1" animBg="1"/>
      <p:bldP spid="70666" grpId="0" animBg="1"/>
      <p:bldP spid="7066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3667" name="Picture 3"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3668"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3669"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3673" name="Picture 9" descr="http://www.mediafire.com/imgbnc.php/ed24e7f8404c8440c1e17b213d844cbe4g.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828800" y="1371600"/>
            <a:ext cx="5334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9" name="WordArt 15"/>
          <p:cNvSpPr>
            <a:spLocks noChangeArrowheads="1" noChangeShapeType="1" noTextEdit="1"/>
          </p:cNvSpPr>
          <p:nvPr/>
        </p:nvSpPr>
        <p:spPr bwMode="auto">
          <a:xfrm>
            <a:off x="2524125" y="5924550"/>
            <a:ext cx="4095750" cy="4000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2800" b="1" kern="10">
                <a:solidFill>
                  <a:srgbClr val="FF0000"/>
                </a:solidFill>
                <a:latin typeface="Times New Roman" panose="02020603050405020304" pitchFamily="18" charset="0"/>
                <a:cs typeface="Times New Roman" panose="02020603050405020304" pitchFamily="18" charset="0"/>
              </a:rPr>
              <a:t>Hội chứng đao 3 NST số 21</a:t>
            </a:r>
          </a:p>
        </p:txBody>
      </p:sp>
      <p:pic>
        <p:nvPicPr>
          <p:cNvPr id="113680" name="Picture 16" descr="Tinh-thuong-chien-thang-benh-dao-1775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676400"/>
            <a:ext cx="4724400" cy="3543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3680"/>
                                        </p:tgtEl>
                                        <p:attrNameLst>
                                          <p:attrName>style.visibility</p:attrName>
                                        </p:attrNameLst>
                                      </p:cBhvr>
                                      <p:to>
                                        <p:strVal val="visible"/>
                                      </p:to>
                                    </p:set>
                                    <p:animEffect transition="in" filter="blinds(horizontal)">
                                      <p:cBhvr>
                                        <p:cTn id="7" dur="500"/>
                                        <p:tgtEl>
                                          <p:spTgt spid="113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4691" name="Picture 3"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4692"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4693"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sp>
        <p:nvSpPr>
          <p:cNvPr id="19458" name="Text Box 2"/>
          <p:cNvSpPr txBox="1">
            <a:spLocks noChangeArrowheads="1"/>
          </p:cNvSpPr>
          <p:nvPr/>
        </p:nvSpPr>
        <p:spPr bwMode="auto">
          <a:xfrm>
            <a:off x="0" y="5229225"/>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0000FF"/>
                </a:solidFill>
                <a:latin typeface="Times New Roman" panose="02020603050405020304" pitchFamily="18" charset="0"/>
                <a:cs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rPr>
              <a:t>Đầu nhỏ, mũi tẹt, gốc mũi rộng, sứt môi tới 75%, thường sứt hai bên, nhãn cầu nhỏ hoặc không nhãn cầu, tai thấp, biến dạng, thường bị điếc, bàn tay sáu ngón, bàn chân vẹo, da đầu đôi khi lở loét ... hội chứng này gây tử vong tới 80% trẻ mắc bệnh ngay ở năm đầu.</a:t>
            </a:r>
          </a:p>
        </p:txBody>
      </p:sp>
      <p:pic>
        <p:nvPicPr>
          <p:cNvPr id="19459" name="Picture 3" descr="PERI1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895600"/>
            <a:ext cx="3733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17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0"/>
            <a:ext cx="3733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00" name="Text Box 8"/>
          <p:cNvSpPr txBox="1">
            <a:spLocks noChangeArrowheads="1"/>
          </p:cNvSpPr>
          <p:nvPr/>
        </p:nvSpPr>
        <p:spPr bwMode="auto">
          <a:xfrm>
            <a:off x="1371600" y="0"/>
            <a:ext cx="3810000" cy="579438"/>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b="1">
                <a:solidFill>
                  <a:srgbClr val="000000"/>
                </a:solidFill>
                <a:latin typeface="Times New Roman" panose="02020603050405020304" pitchFamily="18" charset="0"/>
                <a:cs typeface="Times New Roman" panose="02020603050405020304" pitchFamily="18" charset="0"/>
              </a:rPr>
              <a:t>Hội chứng Patau</a:t>
            </a:r>
          </a:p>
        </p:txBody>
      </p:sp>
      <p:pic>
        <p:nvPicPr>
          <p:cNvPr id="19465" name="Picture 9" descr="17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0"/>
            <a:ext cx="3733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02" name="Oval 10"/>
          <p:cNvSpPr>
            <a:spLocks noChangeArrowheads="1"/>
          </p:cNvSpPr>
          <p:nvPr/>
        </p:nvSpPr>
        <p:spPr bwMode="auto">
          <a:xfrm>
            <a:off x="990600" y="2819400"/>
            <a:ext cx="533400" cy="533400"/>
          </a:xfrm>
          <a:prstGeom prst="ellipse">
            <a:avLst/>
          </a:prstGeom>
          <a:noFill/>
          <a:ln w="38100">
            <a:solidFill>
              <a:srgbClr val="FF5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grpSp>
        <p:nvGrpSpPr>
          <p:cNvPr id="114703" name="Group 11"/>
          <p:cNvGrpSpPr>
            <a:grpSpLocks/>
          </p:cNvGrpSpPr>
          <p:nvPr/>
        </p:nvGrpSpPr>
        <p:grpSpPr bwMode="auto">
          <a:xfrm>
            <a:off x="0" y="609600"/>
            <a:ext cx="5334000" cy="4724400"/>
            <a:chOff x="0" y="336"/>
            <a:chExt cx="3360" cy="2400"/>
          </a:xfrm>
        </p:grpSpPr>
        <p:grpSp>
          <p:nvGrpSpPr>
            <p:cNvPr id="114704" name="Group 12"/>
            <p:cNvGrpSpPr>
              <a:grpSpLocks/>
            </p:cNvGrpSpPr>
            <p:nvPr/>
          </p:nvGrpSpPr>
          <p:grpSpPr bwMode="auto">
            <a:xfrm>
              <a:off x="0" y="336"/>
              <a:ext cx="3360" cy="2400"/>
              <a:chOff x="240" y="480"/>
              <a:chExt cx="3120" cy="2640"/>
            </a:xfrm>
          </p:grpSpPr>
          <p:pic>
            <p:nvPicPr>
              <p:cNvPr id="11470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 y="480"/>
                <a:ext cx="3120"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06" name="Rectangle 14"/>
              <p:cNvSpPr>
                <a:spLocks noChangeArrowheads="1"/>
              </p:cNvSpPr>
              <p:nvPr/>
            </p:nvSpPr>
            <p:spPr bwMode="auto">
              <a:xfrm>
                <a:off x="288" y="2592"/>
                <a:ext cx="336" cy="33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grpSp>
        <p:sp>
          <p:nvSpPr>
            <p:cNvPr id="114707" name="Oval 15"/>
            <p:cNvSpPr>
              <a:spLocks noChangeArrowheads="1"/>
            </p:cNvSpPr>
            <p:nvPr/>
          </p:nvSpPr>
          <p:spPr bwMode="auto">
            <a:xfrm>
              <a:off x="624" y="1776"/>
              <a:ext cx="336" cy="336"/>
            </a:xfrm>
            <a:prstGeom prst="ellipse">
              <a:avLst/>
            </a:prstGeom>
            <a:noFill/>
            <a:ln w="38100">
              <a:solidFill>
                <a:srgbClr val="FF5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1000" fill="hold"/>
                                        <p:tgtEl>
                                          <p:spTgt spid="19459"/>
                                        </p:tgtEl>
                                        <p:attrNameLst>
                                          <p:attrName>ppt_x</p:attrName>
                                        </p:attrNameLst>
                                      </p:cBhvr>
                                      <p:tavLst>
                                        <p:tav tm="0">
                                          <p:val>
                                            <p:strVal val="#ppt_x-.2"/>
                                          </p:val>
                                        </p:tav>
                                        <p:tav tm="100000">
                                          <p:val>
                                            <p:strVal val="#ppt_x"/>
                                          </p:val>
                                        </p:tav>
                                      </p:tavLst>
                                    </p:anim>
                                    <p:anim calcmode="lin" valueType="num">
                                      <p:cBhvr>
                                        <p:cTn id="8" dur="1000" fill="hold"/>
                                        <p:tgtEl>
                                          <p:spTgt spid="1945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59"/>
                                        </p:tgtEl>
                                      </p:cBhvr>
                                    </p:animEffect>
                                  </p:childTnLst>
                                </p:cTn>
                              </p:par>
                              <p:par>
                                <p:cTn id="10" presetID="29" presetClass="entr" presetSubtype="0" fill="hold" nodeType="withEffect">
                                  <p:stCondLst>
                                    <p:cond delay="0"/>
                                  </p:stCondLst>
                                  <p:childTnLst>
                                    <p:set>
                                      <p:cBhvr>
                                        <p:cTn id="11" dur="1" fill="hold">
                                          <p:stCondLst>
                                            <p:cond delay="0"/>
                                          </p:stCondLst>
                                        </p:cTn>
                                        <p:tgtEl>
                                          <p:spTgt spid="19460"/>
                                        </p:tgtEl>
                                        <p:attrNameLst>
                                          <p:attrName>style.visibility</p:attrName>
                                        </p:attrNameLst>
                                      </p:cBhvr>
                                      <p:to>
                                        <p:strVal val="visible"/>
                                      </p:to>
                                    </p:set>
                                    <p:anim calcmode="lin" valueType="num">
                                      <p:cBhvr>
                                        <p:cTn id="12" dur="1000" fill="hold"/>
                                        <p:tgtEl>
                                          <p:spTgt spid="19460"/>
                                        </p:tgtEl>
                                        <p:attrNameLst>
                                          <p:attrName>ppt_x</p:attrName>
                                        </p:attrNameLst>
                                      </p:cBhvr>
                                      <p:tavLst>
                                        <p:tav tm="0">
                                          <p:val>
                                            <p:strVal val="#ppt_x-.2"/>
                                          </p:val>
                                        </p:tav>
                                        <p:tav tm="100000">
                                          <p:val>
                                            <p:strVal val="#ppt_x"/>
                                          </p:val>
                                        </p:tav>
                                      </p:tavLst>
                                    </p:anim>
                                    <p:anim calcmode="lin" valueType="num">
                                      <p:cBhvr>
                                        <p:cTn id="13" dur="1000" fill="hold"/>
                                        <p:tgtEl>
                                          <p:spTgt spid="1946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460"/>
                                        </p:tgtEl>
                                      </p:cBhvr>
                                    </p:animEffect>
                                  </p:childTnLst>
                                </p:cTn>
                              </p:par>
                              <p:par>
                                <p:cTn id="15" presetID="29" presetClass="entr" presetSubtype="0" fill="hold" nodeType="withEffect">
                                  <p:stCondLst>
                                    <p:cond delay="0"/>
                                  </p:stCondLst>
                                  <p:childTnLst>
                                    <p:set>
                                      <p:cBhvr>
                                        <p:cTn id="16" dur="1" fill="hold">
                                          <p:stCondLst>
                                            <p:cond delay="0"/>
                                          </p:stCondLst>
                                        </p:cTn>
                                        <p:tgtEl>
                                          <p:spTgt spid="19465"/>
                                        </p:tgtEl>
                                        <p:attrNameLst>
                                          <p:attrName>style.visibility</p:attrName>
                                        </p:attrNameLst>
                                      </p:cBhvr>
                                      <p:to>
                                        <p:strVal val="visible"/>
                                      </p:to>
                                    </p:set>
                                    <p:anim calcmode="lin" valueType="num">
                                      <p:cBhvr>
                                        <p:cTn id="17" dur="1000" fill="hold"/>
                                        <p:tgtEl>
                                          <p:spTgt spid="19465"/>
                                        </p:tgtEl>
                                        <p:attrNameLst>
                                          <p:attrName>ppt_x</p:attrName>
                                        </p:attrNameLst>
                                      </p:cBhvr>
                                      <p:tavLst>
                                        <p:tav tm="0">
                                          <p:val>
                                            <p:strVal val="#ppt_x-.2"/>
                                          </p:val>
                                        </p:tav>
                                        <p:tav tm="100000">
                                          <p:val>
                                            <p:strVal val="#ppt_x"/>
                                          </p:val>
                                        </p:tav>
                                      </p:tavLst>
                                    </p:anim>
                                    <p:anim calcmode="lin" valueType="num">
                                      <p:cBhvr>
                                        <p:cTn id="18" dur="1000" fill="hold"/>
                                        <p:tgtEl>
                                          <p:spTgt spid="1946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94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9458"/>
                                        </p:tgtEl>
                                        <p:attrNameLst>
                                          <p:attrName>style.visibility</p:attrName>
                                        </p:attrNameLst>
                                      </p:cBhvr>
                                      <p:to>
                                        <p:strVal val="visible"/>
                                      </p:to>
                                    </p:set>
                                    <p:anim calcmode="discrete" valueType="clr">
                                      <p:cBhvr override="childStyle">
                                        <p:cTn id="24" dur="80"/>
                                        <p:tgtEl>
                                          <p:spTgt spid="1945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9458"/>
                                        </p:tgtEl>
                                        <p:attrNameLst>
                                          <p:attrName>fillcolor</p:attrName>
                                        </p:attrNameLst>
                                      </p:cBhvr>
                                      <p:tavLst>
                                        <p:tav tm="0">
                                          <p:val>
                                            <p:clrVal>
                                              <a:schemeClr val="accent2"/>
                                            </p:clrVal>
                                          </p:val>
                                        </p:tav>
                                        <p:tav tm="50000">
                                          <p:val>
                                            <p:clrVal>
                                              <a:schemeClr val="hlink"/>
                                            </p:clrVal>
                                          </p:val>
                                        </p:tav>
                                      </p:tavLst>
                                    </p:anim>
                                    <p:set>
                                      <p:cBhvr>
                                        <p:cTn id="26" dur="80"/>
                                        <p:tgtEl>
                                          <p:spTgt spid="19458"/>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14703"/>
                                        </p:tgtEl>
                                        <p:attrNameLst>
                                          <p:attrName>style.visibility</p:attrName>
                                        </p:attrNameLst>
                                      </p:cBhvr>
                                      <p:to>
                                        <p:strVal val="visible"/>
                                      </p:to>
                                    </p:set>
                                    <p:animEffect transition="in" filter="blinds(horizontal)">
                                      <p:cBhvr>
                                        <p:cTn id="31" dur="500"/>
                                        <p:tgtEl>
                                          <p:spTgt spid="114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5715" name="Picture 3"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5716"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5717"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5719" name="Picture 7" descr="7261465-202x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219200"/>
            <a:ext cx="3436938"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6739" name="Picture 3"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6740"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6741"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sp>
        <p:nvSpPr>
          <p:cNvPr id="116743" name="WordArt 7" descr="Green marble"/>
          <p:cNvSpPr>
            <a:spLocks noChangeArrowheads="1" noChangeShapeType="1" noTextEdit="1"/>
          </p:cNvSpPr>
          <p:nvPr/>
        </p:nvSpPr>
        <p:spPr bwMode="auto">
          <a:xfrm>
            <a:off x="123825" y="1143000"/>
            <a:ext cx="4219575" cy="4667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200" b="1" kern="10">
                <a:blipFill dpi="0" rotWithShape="1">
                  <a:blip r:embed="rId4"/>
                  <a:srcRect/>
                  <a:tile tx="0" ty="0" sx="100000" sy="100000" flip="none" algn="tl"/>
                </a:blipFill>
                <a:latin typeface="Times New Roman" panose="02020603050405020304" pitchFamily="18" charset="0"/>
                <a:cs typeface="Times New Roman" panose="02020603050405020304" pitchFamily="18" charset="0"/>
              </a:rPr>
              <a:t>II. ĐỘT BIẾN ĐA BỘI</a:t>
            </a:r>
          </a:p>
        </p:txBody>
      </p:sp>
      <p:sp>
        <p:nvSpPr>
          <p:cNvPr id="116744" name="WordArt 8" descr="Purple mesh"/>
          <p:cNvSpPr>
            <a:spLocks noChangeArrowheads="1" noChangeShapeType="1" noTextEdit="1"/>
          </p:cNvSpPr>
          <p:nvPr/>
        </p:nvSpPr>
        <p:spPr bwMode="auto">
          <a:xfrm>
            <a:off x="304800" y="1676400"/>
            <a:ext cx="6381750" cy="4000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vi-VN" sz="2800" b="1" kern="10">
                <a:blipFill dpi="0" rotWithShape="1">
                  <a:blip r:embed="rId5"/>
                  <a:srcRect/>
                  <a:tile tx="0" ty="0" sx="100000" sy="100000" flip="none" algn="tl"/>
                </a:blipFill>
                <a:latin typeface="Times New Roman" panose="02020603050405020304" pitchFamily="18" charset="0"/>
                <a:cs typeface="Times New Roman" panose="02020603050405020304" pitchFamily="18" charset="0"/>
              </a:rPr>
              <a:t>1. Khái niệm và cơ chế phát sinh thể tự đa bội</a:t>
            </a:r>
            <a:endParaRPr lang="en-US" sz="2800" b="1" kern="10">
              <a:blipFill dpi="0" rotWithShape="1">
                <a:blip r:embed="rId5"/>
                <a:srcRect/>
                <a:tile tx="0" ty="0" sx="100000" sy="100000" flip="none" algn="tl"/>
              </a:blipFill>
              <a:latin typeface="Times New Roman" panose="02020603050405020304" pitchFamily="18" charset="0"/>
              <a:cs typeface="Times New Roman" panose="02020603050405020304" pitchFamily="18" charset="0"/>
            </a:endParaRPr>
          </a:p>
        </p:txBody>
      </p:sp>
      <p:sp>
        <p:nvSpPr>
          <p:cNvPr id="116745" name="WordArt 9"/>
          <p:cNvSpPr>
            <a:spLocks noChangeArrowheads="1" noChangeShapeType="1" noTextEdit="1"/>
          </p:cNvSpPr>
          <p:nvPr/>
        </p:nvSpPr>
        <p:spPr bwMode="auto">
          <a:xfrm>
            <a:off x="76200" y="2190750"/>
            <a:ext cx="8934450" cy="8001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a:r>
              <a:rPr lang="vi-VN" sz="2800" b="1" kern="10">
                <a:solidFill>
                  <a:srgbClr val="0000FF"/>
                </a:solidFill>
                <a:latin typeface="Times New Roman" panose="02020603050405020304" pitchFamily="18" charset="0"/>
                <a:cs typeface="Times New Roman" panose="02020603050405020304" pitchFamily="18" charset="0"/>
              </a:rPr>
              <a:t>   Là dạng đột biến làm  tăng một số nguyên lần bộ NST đơn bội</a:t>
            </a:r>
          </a:p>
          <a:p>
            <a:pPr algn="l"/>
            <a:r>
              <a:rPr lang="vi-VN" sz="2800" b="1" kern="10">
                <a:solidFill>
                  <a:srgbClr val="0000FF"/>
                </a:solidFill>
                <a:latin typeface="Times New Roman" panose="02020603050405020304" pitchFamily="18" charset="0"/>
                <a:cs typeface="Times New Roman" panose="02020603050405020304" pitchFamily="18" charset="0"/>
              </a:rPr>
              <a:t>của loài và lớn hơn 2n.</a:t>
            </a:r>
            <a:endParaRPr lang="en-US" sz="2800" b="1" kern="10">
              <a:solidFill>
                <a:srgbClr val="0000FF"/>
              </a:solidFill>
              <a:latin typeface="Times New Roman" panose="02020603050405020304" pitchFamily="18" charset="0"/>
              <a:cs typeface="Times New Roman" panose="02020603050405020304" pitchFamily="18" charset="0"/>
            </a:endParaRPr>
          </a:p>
        </p:txBody>
      </p:sp>
      <p:sp>
        <p:nvSpPr>
          <p:cNvPr id="116746" name="WordArt 10"/>
          <p:cNvSpPr>
            <a:spLocks noChangeArrowheads="1" noChangeShapeType="1" noTextEdit="1"/>
          </p:cNvSpPr>
          <p:nvPr/>
        </p:nvSpPr>
        <p:spPr bwMode="auto">
          <a:xfrm>
            <a:off x="171450" y="3314700"/>
            <a:ext cx="8515350" cy="8001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a:r>
              <a:rPr lang="en-US" sz="2800" b="1" kern="10">
                <a:solidFill>
                  <a:srgbClr val="0000FF"/>
                </a:solidFill>
                <a:latin typeface="Times New Roman" panose="02020603050405020304" pitchFamily="18" charset="0"/>
                <a:cs typeface="Times New Roman" panose="02020603050405020304" pitchFamily="18" charset="0"/>
              </a:rPr>
              <a:t>   Trong đó 3n, 5n, 7n...gọi là đa bội lẻ; còn 4n, 6n... gọi là đa</a:t>
            </a:r>
          </a:p>
          <a:p>
            <a:pPr algn="l"/>
            <a:r>
              <a:rPr lang="en-US" sz="2800" b="1" kern="10">
                <a:solidFill>
                  <a:srgbClr val="0000FF"/>
                </a:solidFill>
                <a:latin typeface="Times New Roman" panose="02020603050405020304" pitchFamily="18" charset="0"/>
                <a:cs typeface="Times New Roman" panose="02020603050405020304" pitchFamily="18" charset="0"/>
              </a:rPr>
              <a:t>bội chẵn.</a:t>
            </a:r>
          </a:p>
        </p:txBody>
      </p:sp>
      <p:sp>
        <p:nvSpPr>
          <p:cNvPr id="116793" name="WordArt 57"/>
          <p:cNvSpPr>
            <a:spLocks noChangeArrowheads="1" noChangeShapeType="1" noTextEdit="1"/>
          </p:cNvSpPr>
          <p:nvPr/>
        </p:nvSpPr>
        <p:spPr bwMode="auto">
          <a:xfrm>
            <a:off x="447675" y="4324350"/>
            <a:ext cx="4200525" cy="4000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a:r>
              <a:rPr lang="pt-BR" sz="2800" b="1" kern="10">
                <a:solidFill>
                  <a:srgbClr val="0000FF"/>
                </a:solidFill>
                <a:latin typeface="Times New Roman" panose="02020603050405020304" pitchFamily="18" charset="0"/>
                <a:cs typeface="Times New Roman" panose="02020603050405020304" pitchFamily="18" charset="0"/>
              </a:rPr>
              <a:t>Trong nguyên phân 2n  -&gt; 4n </a:t>
            </a:r>
            <a:endParaRPr lang="en-US" sz="2800" b="1" kern="1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6743"/>
                                        </p:tgtEl>
                                        <p:attrNameLst>
                                          <p:attrName>style.visibility</p:attrName>
                                        </p:attrNameLst>
                                      </p:cBhvr>
                                      <p:to>
                                        <p:strVal val="visible"/>
                                      </p:to>
                                    </p:set>
                                    <p:animEffect transition="in" filter="blinds(horizontal)">
                                      <p:cBhvr>
                                        <p:cTn id="7" dur="500"/>
                                        <p:tgtEl>
                                          <p:spTgt spid="1167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6744"/>
                                        </p:tgtEl>
                                        <p:attrNameLst>
                                          <p:attrName>style.visibility</p:attrName>
                                        </p:attrNameLst>
                                      </p:cBhvr>
                                      <p:to>
                                        <p:strVal val="visible"/>
                                      </p:to>
                                    </p:set>
                                    <p:animEffect transition="in" filter="blinds(horizontal)">
                                      <p:cBhvr>
                                        <p:cTn id="12" dur="500"/>
                                        <p:tgtEl>
                                          <p:spTgt spid="1167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6745"/>
                                        </p:tgtEl>
                                        <p:attrNameLst>
                                          <p:attrName>style.visibility</p:attrName>
                                        </p:attrNameLst>
                                      </p:cBhvr>
                                      <p:to>
                                        <p:strVal val="visible"/>
                                      </p:to>
                                    </p:set>
                                    <p:animEffect transition="in" filter="blinds(horizontal)">
                                      <p:cBhvr>
                                        <p:cTn id="17" dur="500"/>
                                        <p:tgtEl>
                                          <p:spTgt spid="1167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6746"/>
                                        </p:tgtEl>
                                        <p:attrNameLst>
                                          <p:attrName>style.visibility</p:attrName>
                                        </p:attrNameLst>
                                      </p:cBhvr>
                                      <p:to>
                                        <p:strVal val="visible"/>
                                      </p:to>
                                    </p:set>
                                    <p:animEffect transition="in" filter="blinds(horizontal)">
                                      <p:cBhvr>
                                        <p:cTn id="22" dur="500"/>
                                        <p:tgtEl>
                                          <p:spTgt spid="1167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6793"/>
                                        </p:tgtEl>
                                        <p:attrNameLst>
                                          <p:attrName>style.visibility</p:attrName>
                                        </p:attrNameLst>
                                      </p:cBhvr>
                                      <p:to>
                                        <p:strVal val="visible"/>
                                      </p:to>
                                    </p:set>
                                    <p:animEffect transition="in" filter="blinds(horizontal)">
                                      <p:cBhvr>
                                        <p:cTn id="27" dur="500"/>
                                        <p:tgtEl>
                                          <p:spTgt spid="116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animBg="1"/>
      <p:bldP spid="116744" grpId="0" animBg="1"/>
      <p:bldP spid="116745" grpId="0" animBg="1"/>
      <p:bldP spid="116746" grpId="0" animBg="1"/>
      <p:bldP spid="1167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7763" name="Picture 3"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7764"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7765"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grpSp>
        <p:nvGrpSpPr>
          <p:cNvPr id="117766" name="Group 6"/>
          <p:cNvGrpSpPr>
            <a:grpSpLocks/>
          </p:cNvGrpSpPr>
          <p:nvPr/>
        </p:nvGrpSpPr>
        <p:grpSpPr bwMode="auto">
          <a:xfrm>
            <a:off x="0" y="1395413"/>
            <a:ext cx="9144000" cy="4624387"/>
            <a:chOff x="0" y="1344"/>
            <a:chExt cx="5760" cy="2913"/>
          </a:xfrm>
        </p:grpSpPr>
        <p:sp>
          <p:nvSpPr>
            <p:cNvPr id="117767" name="Rectangle 7"/>
            <p:cNvSpPr>
              <a:spLocks noChangeArrowheads="1"/>
            </p:cNvSpPr>
            <p:nvPr/>
          </p:nvSpPr>
          <p:spPr bwMode="auto">
            <a:xfrm>
              <a:off x="69" y="1344"/>
              <a:ext cx="5664" cy="2913"/>
            </a:xfrm>
            <a:prstGeom prst="rect">
              <a:avLst/>
            </a:prstGeom>
            <a:gradFill rotWithShape="1">
              <a:gsLst>
                <a:gs pos="0">
                  <a:srgbClr val="0000CC"/>
                </a:gs>
                <a:gs pos="100000">
                  <a:srgbClr val="0066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8" name="Text Box 8"/>
            <p:cNvSpPr txBox="1">
              <a:spLocks noChangeArrowheads="1"/>
            </p:cNvSpPr>
            <p:nvPr/>
          </p:nvSpPr>
          <p:spPr bwMode="auto">
            <a:xfrm>
              <a:off x="960" y="1440"/>
              <a:ext cx="864"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chemeClr val="bg1"/>
                  </a:solidFill>
                  <a:latin typeface="Times New Roman" panose="02020603050405020304" pitchFamily="18" charset="0"/>
                </a:rPr>
                <a:t>Loài A</a:t>
              </a:r>
            </a:p>
            <a:p>
              <a:pPr>
                <a:spcBef>
                  <a:spcPct val="50000"/>
                </a:spcBef>
              </a:pPr>
              <a:r>
                <a:rPr lang="en-US" altLang="en-US" sz="2800">
                  <a:solidFill>
                    <a:schemeClr val="bg1"/>
                  </a:solidFill>
                  <a:latin typeface="Times New Roman" panose="02020603050405020304" pitchFamily="18" charset="0"/>
                </a:rPr>
                <a:t>AA</a:t>
              </a:r>
            </a:p>
          </p:txBody>
        </p:sp>
        <p:sp>
          <p:nvSpPr>
            <p:cNvPr id="117769" name="Line 9"/>
            <p:cNvSpPr>
              <a:spLocks noChangeShapeType="1"/>
            </p:cNvSpPr>
            <p:nvPr/>
          </p:nvSpPr>
          <p:spPr bwMode="auto">
            <a:xfrm>
              <a:off x="1392" y="2064"/>
              <a:ext cx="0" cy="43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0" name="Text Box 10"/>
            <p:cNvSpPr txBox="1">
              <a:spLocks noChangeArrowheads="1"/>
            </p:cNvSpPr>
            <p:nvPr/>
          </p:nvSpPr>
          <p:spPr bwMode="auto">
            <a:xfrm>
              <a:off x="960" y="2487"/>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VnTime" panose="020B7200000000000000" pitchFamily="34" charset="0"/>
                </a:rPr>
                <a:t>A</a:t>
              </a:r>
            </a:p>
          </p:txBody>
        </p:sp>
        <p:sp>
          <p:nvSpPr>
            <p:cNvPr id="117771" name="Text Box 11"/>
            <p:cNvSpPr txBox="1">
              <a:spLocks noChangeArrowheads="1"/>
            </p:cNvSpPr>
            <p:nvPr/>
          </p:nvSpPr>
          <p:spPr bwMode="auto">
            <a:xfrm>
              <a:off x="2016" y="1440"/>
              <a:ext cx="864"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chemeClr val="bg1"/>
                  </a:solidFill>
                  <a:latin typeface="Times New Roman" panose="02020603050405020304" pitchFamily="18" charset="0"/>
                </a:rPr>
                <a:t>Loài A</a:t>
              </a:r>
            </a:p>
            <a:p>
              <a:pPr>
                <a:spcBef>
                  <a:spcPct val="50000"/>
                </a:spcBef>
              </a:pPr>
              <a:r>
                <a:rPr lang="en-US" altLang="en-US" sz="2800">
                  <a:solidFill>
                    <a:schemeClr val="bg1"/>
                  </a:solidFill>
                  <a:latin typeface="Times New Roman" panose="02020603050405020304" pitchFamily="18" charset="0"/>
                </a:rPr>
                <a:t>AA</a:t>
              </a:r>
            </a:p>
          </p:txBody>
        </p:sp>
        <p:sp>
          <p:nvSpPr>
            <p:cNvPr id="117772" name="Line 12"/>
            <p:cNvSpPr>
              <a:spLocks noChangeShapeType="1"/>
            </p:cNvSpPr>
            <p:nvPr/>
          </p:nvSpPr>
          <p:spPr bwMode="auto">
            <a:xfrm>
              <a:off x="2448" y="2064"/>
              <a:ext cx="0" cy="43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3" name="Text Box 13"/>
            <p:cNvSpPr txBox="1">
              <a:spLocks noChangeArrowheads="1"/>
            </p:cNvSpPr>
            <p:nvPr/>
          </p:nvSpPr>
          <p:spPr bwMode="auto">
            <a:xfrm>
              <a:off x="2016" y="2487"/>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VnTime" panose="020B7200000000000000" pitchFamily="34" charset="0"/>
                </a:rPr>
                <a:t>AA</a:t>
              </a:r>
            </a:p>
          </p:txBody>
        </p:sp>
        <p:sp>
          <p:nvSpPr>
            <p:cNvPr id="117774" name="Line 14"/>
            <p:cNvSpPr>
              <a:spLocks noChangeShapeType="1"/>
            </p:cNvSpPr>
            <p:nvPr/>
          </p:nvSpPr>
          <p:spPr bwMode="auto">
            <a:xfrm>
              <a:off x="1488" y="2784"/>
              <a:ext cx="336" cy="43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5" name="Line 15"/>
            <p:cNvSpPr>
              <a:spLocks noChangeShapeType="1"/>
            </p:cNvSpPr>
            <p:nvPr/>
          </p:nvSpPr>
          <p:spPr bwMode="auto">
            <a:xfrm flipH="1">
              <a:off x="1872" y="2784"/>
              <a:ext cx="480" cy="43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6" name="Text Box 16"/>
            <p:cNvSpPr txBox="1">
              <a:spLocks noChangeArrowheads="1"/>
            </p:cNvSpPr>
            <p:nvPr/>
          </p:nvSpPr>
          <p:spPr bwMode="auto">
            <a:xfrm>
              <a:off x="1440" y="3168"/>
              <a:ext cx="864"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VnTime" panose="020B7200000000000000" pitchFamily="34" charset="0"/>
                </a:rPr>
                <a:t>AAA</a:t>
              </a:r>
            </a:p>
            <a:p>
              <a:pPr>
                <a:spcBef>
                  <a:spcPct val="50000"/>
                </a:spcBef>
              </a:pPr>
              <a:r>
                <a:rPr lang="en-US" altLang="en-US" sz="2000">
                  <a:solidFill>
                    <a:schemeClr val="bg1"/>
                  </a:solidFill>
                  <a:latin typeface="Times New Roman" panose="02020603050405020304" pitchFamily="18" charset="0"/>
                </a:rPr>
                <a:t>Thể tam bội bất thụ</a:t>
              </a:r>
              <a:endParaRPr lang="en-US" altLang="en-US" sz="2000">
                <a:solidFill>
                  <a:schemeClr val="bg1"/>
                </a:solidFill>
                <a:latin typeface=".VnTime" panose="020B7200000000000000" pitchFamily="34" charset="0"/>
              </a:endParaRPr>
            </a:p>
            <a:p>
              <a:pPr>
                <a:spcBef>
                  <a:spcPct val="50000"/>
                </a:spcBef>
              </a:pPr>
              <a:r>
                <a:rPr lang="en-US" altLang="en-US" sz="2000">
                  <a:solidFill>
                    <a:schemeClr val="bg1"/>
                  </a:solidFill>
                  <a:latin typeface="Times New Roman" panose="02020603050405020304" pitchFamily="18" charset="0"/>
                </a:rPr>
                <a:t>(đa bội lẻ)</a:t>
              </a:r>
            </a:p>
          </p:txBody>
        </p:sp>
        <p:sp>
          <p:nvSpPr>
            <p:cNvPr id="117777" name="Text Box 17"/>
            <p:cNvSpPr txBox="1">
              <a:spLocks noChangeArrowheads="1"/>
            </p:cNvSpPr>
            <p:nvPr/>
          </p:nvSpPr>
          <p:spPr bwMode="auto">
            <a:xfrm>
              <a:off x="3312" y="1440"/>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VnTime" panose="020B7200000000000000" pitchFamily="34" charset="0"/>
                </a:rPr>
                <a:t>Loài</a:t>
              </a:r>
              <a:r>
                <a:rPr lang="en-US" altLang="en-US" sz="2400">
                  <a:latin typeface=".VnTime" panose="020B7200000000000000" pitchFamily="34" charset="0"/>
                </a:rPr>
                <a:t> </a:t>
              </a:r>
              <a:r>
                <a:rPr lang="en-US" altLang="en-US" sz="2400">
                  <a:solidFill>
                    <a:schemeClr val="bg1"/>
                  </a:solidFill>
                  <a:latin typeface=".VnTime" panose="020B7200000000000000" pitchFamily="34" charset="0"/>
                </a:rPr>
                <a:t>A</a:t>
              </a:r>
            </a:p>
            <a:p>
              <a:pPr>
                <a:spcBef>
                  <a:spcPct val="50000"/>
                </a:spcBef>
              </a:pPr>
              <a:r>
                <a:rPr lang="en-US" altLang="en-US" sz="2400">
                  <a:solidFill>
                    <a:schemeClr val="bg1"/>
                  </a:solidFill>
                  <a:latin typeface=".VnTime" panose="020B7200000000000000" pitchFamily="34" charset="0"/>
                </a:rPr>
                <a:t>AA</a:t>
              </a:r>
            </a:p>
          </p:txBody>
        </p:sp>
        <p:sp>
          <p:nvSpPr>
            <p:cNvPr id="117778" name="Line 18"/>
            <p:cNvSpPr>
              <a:spLocks noChangeShapeType="1"/>
            </p:cNvSpPr>
            <p:nvPr/>
          </p:nvSpPr>
          <p:spPr bwMode="auto">
            <a:xfrm>
              <a:off x="3744" y="2064"/>
              <a:ext cx="0" cy="43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9" name="Text Box 19"/>
            <p:cNvSpPr txBox="1">
              <a:spLocks noChangeArrowheads="1"/>
            </p:cNvSpPr>
            <p:nvPr/>
          </p:nvSpPr>
          <p:spPr bwMode="auto">
            <a:xfrm>
              <a:off x="3312" y="2487"/>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VnTime" panose="020B7200000000000000" pitchFamily="34" charset="0"/>
                </a:rPr>
                <a:t>AA</a:t>
              </a:r>
            </a:p>
          </p:txBody>
        </p:sp>
        <p:sp>
          <p:nvSpPr>
            <p:cNvPr id="117780" name="Text Box 20"/>
            <p:cNvSpPr txBox="1">
              <a:spLocks noChangeArrowheads="1"/>
            </p:cNvSpPr>
            <p:nvPr/>
          </p:nvSpPr>
          <p:spPr bwMode="auto">
            <a:xfrm>
              <a:off x="4368" y="1440"/>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VnTime" panose="020B7200000000000000" pitchFamily="34" charset="0"/>
                </a:rPr>
                <a:t>Loài A</a:t>
              </a:r>
            </a:p>
            <a:p>
              <a:pPr>
                <a:spcBef>
                  <a:spcPct val="50000"/>
                </a:spcBef>
              </a:pPr>
              <a:r>
                <a:rPr lang="en-US" altLang="en-US" sz="2400">
                  <a:solidFill>
                    <a:schemeClr val="bg1"/>
                  </a:solidFill>
                  <a:latin typeface=".VnTime" panose="020B7200000000000000" pitchFamily="34" charset="0"/>
                </a:rPr>
                <a:t>AA</a:t>
              </a:r>
            </a:p>
          </p:txBody>
        </p:sp>
        <p:sp>
          <p:nvSpPr>
            <p:cNvPr id="117781" name="Line 21"/>
            <p:cNvSpPr>
              <a:spLocks noChangeShapeType="1"/>
            </p:cNvSpPr>
            <p:nvPr/>
          </p:nvSpPr>
          <p:spPr bwMode="auto">
            <a:xfrm>
              <a:off x="4800" y="2064"/>
              <a:ext cx="0" cy="43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82" name="Text Box 22"/>
            <p:cNvSpPr txBox="1">
              <a:spLocks noChangeArrowheads="1"/>
            </p:cNvSpPr>
            <p:nvPr/>
          </p:nvSpPr>
          <p:spPr bwMode="auto">
            <a:xfrm>
              <a:off x="4368" y="2487"/>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VnTime" panose="020B7200000000000000" pitchFamily="34" charset="0"/>
                </a:rPr>
                <a:t>AA</a:t>
              </a:r>
            </a:p>
          </p:txBody>
        </p:sp>
        <p:sp>
          <p:nvSpPr>
            <p:cNvPr id="117783" name="Line 23"/>
            <p:cNvSpPr>
              <a:spLocks noChangeShapeType="1"/>
            </p:cNvSpPr>
            <p:nvPr/>
          </p:nvSpPr>
          <p:spPr bwMode="auto">
            <a:xfrm>
              <a:off x="3840" y="2784"/>
              <a:ext cx="336" cy="43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84" name="Line 24"/>
            <p:cNvSpPr>
              <a:spLocks noChangeShapeType="1"/>
            </p:cNvSpPr>
            <p:nvPr/>
          </p:nvSpPr>
          <p:spPr bwMode="auto">
            <a:xfrm flipH="1">
              <a:off x="4224" y="2784"/>
              <a:ext cx="480" cy="43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85" name="Text Box 25"/>
            <p:cNvSpPr txBox="1">
              <a:spLocks noChangeArrowheads="1"/>
            </p:cNvSpPr>
            <p:nvPr/>
          </p:nvSpPr>
          <p:spPr bwMode="auto">
            <a:xfrm>
              <a:off x="3696" y="3168"/>
              <a:ext cx="1056"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VnTime" panose="020B7200000000000000" pitchFamily="34" charset="0"/>
                </a:rPr>
                <a:t>AAAA</a:t>
              </a:r>
            </a:p>
            <a:p>
              <a:pPr>
                <a:spcBef>
                  <a:spcPct val="50000"/>
                </a:spcBef>
              </a:pPr>
              <a:r>
                <a:rPr lang="en-US" altLang="en-US" sz="2000">
                  <a:solidFill>
                    <a:schemeClr val="bg1"/>
                  </a:solidFill>
                  <a:latin typeface="Times New Roman" panose="02020603050405020304" pitchFamily="18" charset="0"/>
                </a:rPr>
                <a:t>Thể tứ bội hữu thụ </a:t>
              </a:r>
              <a:endParaRPr lang="en-US" altLang="en-US" sz="2000">
                <a:solidFill>
                  <a:schemeClr val="bg1"/>
                </a:solidFill>
                <a:latin typeface=".VnTime" panose="020B7200000000000000" pitchFamily="34" charset="0"/>
              </a:endParaRPr>
            </a:p>
            <a:p>
              <a:pPr>
                <a:spcBef>
                  <a:spcPct val="50000"/>
                </a:spcBef>
              </a:pPr>
              <a:r>
                <a:rPr lang="en-US" altLang="en-US" sz="2000">
                  <a:solidFill>
                    <a:schemeClr val="bg1"/>
                  </a:solidFill>
                  <a:latin typeface="Times New Roman" panose="02020603050405020304" pitchFamily="18" charset="0"/>
                </a:rPr>
                <a:t>(đa bội chẵn)</a:t>
              </a:r>
            </a:p>
          </p:txBody>
        </p:sp>
        <p:sp>
          <p:nvSpPr>
            <p:cNvPr id="117786" name="Text Box 26"/>
            <p:cNvSpPr txBox="1">
              <a:spLocks noChangeArrowheads="1"/>
            </p:cNvSpPr>
            <p:nvPr/>
          </p:nvSpPr>
          <p:spPr bwMode="auto">
            <a:xfrm>
              <a:off x="2640" y="2352"/>
              <a:ext cx="8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Times New Roman" panose="02020603050405020304" pitchFamily="18" charset="0"/>
                </a:rPr>
                <a:t>Giao tử lưỡng bội</a:t>
              </a:r>
            </a:p>
          </p:txBody>
        </p:sp>
        <p:sp>
          <p:nvSpPr>
            <p:cNvPr id="117787" name="Text Box 27"/>
            <p:cNvSpPr txBox="1">
              <a:spLocks noChangeArrowheads="1"/>
            </p:cNvSpPr>
            <p:nvPr/>
          </p:nvSpPr>
          <p:spPr bwMode="auto">
            <a:xfrm>
              <a:off x="0" y="2352"/>
              <a:ext cx="124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Times New Roman" panose="02020603050405020304" pitchFamily="18" charset="0"/>
                </a:rPr>
                <a:t>Giao tử đơn bội bình thường</a:t>
              </a:r>
            </a:p>
          </p:txBody>
        </p:sp>
        <p:sp>
          <p:nvSpPr>
            <p:cNvPr id="117788" name="Text Box 28"/>
            <p:cNvSpPr txBox="1">
              <a:spLocks noChangeArrowheads="1"/>
            </p:cNvSpPr>
            <p:nvPr/>
          </p:nvSpPr>
          <p:spPr bwMode="auto">
            <a:xfrm>
              <a:off x="4896" y="2352"/>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solidFill>
                  <a:schemeClr val="bg1"/>
                </a:solidFill>
                <a:latin typeface=".VnTime" panose="020B7200000000000000"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box(in)">
                                      <p:cBhvr>
                                        <p:cTn id="7" dur="500"/>
                                        <p:tgtEl>
                                          <p:spTgt spid="11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8787" name="Picture 3"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8788"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8789"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sp>
        <p:nvSpPr>
          <p:cNvPr id="118790" name="WordArt 6" descr="Green marble"/>
          <p:cNvSpPr>
            <a:spLocks noChangeArrowheads="1" noChangeShapeType="1" noTextEdit="1"/>
          </p:cNvSpPr>
          <p:nvPr/>
        </p:nvSpPr>
        <p:spPr bwMode="auto">
          <a:xfrm>
            <a:off x="123825" y="1143000"/>
            <a:ext cx="4219575" cy="4667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200" b="1" kern="10">
                <a:blipFill dpi="0" rotWithShape="1">
                  <a:blip r:embed="rId4"/>
                  <a:srcRect/>
                  <a:tile tx="0" ty="0" sx="100000" sy="100000" flip="none" algn="tl"/>
                </a:blipFill>
                <a:latin typeface="Times New Roman" panose="02020603050405020304" pitchFamily="18" charset="0"/>
                <a:cs typeface="Times New Roman" panose="02020603050405020304" pitchFamily="18" charset="0"/>
              </a:rPr>
              <a:t>II. ĐỘT BIẾN ĐA BỘI</a:t>
            </a:r>
          </a:p>
        </p:txBody>
      </p:sp>
      <p:sp>
        <p:nvSpPr>
          <p:cNvPr id="118791" name="WordArt 7" descr="Purple mesh"/>
          <p:cNvSpPr>
            <a:spLocks noChangeArrowheads="1" noChangeShapeType="1" noTextEdit="1"/>
          </p:cNvSpPr>
          <p:nvPr/>
        </p:nvSpPr>
        <p:spPr bwMode="auto">
          <a:xfrm>
            <a:off x="304800" y="1676400"/>
            <a:ext cx="6353175" cy="4000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vi-VN" sz="2800" b="1" kern="10">
                <a:blipFill dpi="0" rotWithShape="1">
                  <a:blip r:embed="rId5"/>
                  <a:srcRect/>
                  <a:tile tx="0" ty="0" sx="100000" sy="100000" flip="none" algn="tl"/>
                </a:blipFill>
                <a:latin typeface="Times New Roman" panose="02020603050405020304" pitchFamily="18" charset="0"/>
                <a:cs typeface="Times New Roman" panose="02020603050405020304" pitchFamily="18" charset="0"/>
              </a:rPr>
              <a:t>2. Khái niệm và cơ chế phát sinh thể dị đa bội</a:t>
            </a:r>
            <a:endParaRPr lang="en-US" sz="2800" b="1" kern="10">
              <a:blipFill dpi="0" rotWithShape="1">
                <a:blip r:embed="rId5"/>
                <a:srcRect/>
                <a:tile tx="0" ty="0" sx="100000" sy="100000" flip="none" algn="tl"/>
              </a:blipFill>
              <a:latin typeface="Times New Roman" panose="02020603050405020304" pitchFamily="18" charset="0"/>
              <a:cs typeface="Times New Roman" panose="02020603050405020304" pitchFamily="18" charset="0"/>
            </a:endParaRPr>
          </a:p>
        </p:txBody>
      </p:sp>
      <p:sp>
        <p:nvSpPr>
          <p:cNvPr id="118792" name="WordArt 8"/>
          <p:cNvSpPr>
            <a:spLocks noChangeArrowheads="1" noChangeShapeType="1" noTextEdit="1"/>
          </p:cNvSpPr>
          <p:nvPr/>
        </p:nvSpPr>
        <p:spPr bwMode="auto">
          <a:xfrm>
            <a:off x="104775" y="2190750"/>
            <a:ext cx="8886825" cy="8001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a:r>
              <a:rPr lang="vi-VN" sz="2800" b="1" kern="10">
                <a:solidFill>
                  <a:srgbClr val="0000FF"/>
                </a:solidFill>
                <a:latin typeface="Times New Roman" panose="02020603050405020304" pitchFamily="18" charset="0"/>
                <a:cs typeface="Times New Roman" panose="02020603050405020304" pitchFamily="18" charset="0"/>
              </a:rPr>
              <a:t>   Là hiện tượng làm gia tăng số bộ NST đơn bội của 2 loài khác</a:t>
            </a:r>
          </a:p>
          <a:p>
            <a:pPr algn="l"/>
            <a:r>
              <a:rPr lang="vi-VN" sz="2800" b="1" kern="10">
                <a:solidFill>
                  <a:srgbClr val="0000FF"/>
                </a:solidFill>
                <a:latin typeface="Times New Roman" panose="02020603050405020304" pitchFamily="18" charset="0"/>
                <a:cs typeface="Times New Roman" panose="02020603050405020304" pitchFamily="18" charset="0"/>
              </a:rPr>
              <a:t>nhau trong một tế bào.</a:t>
            </a:r>
            <a:endParaRPr lang="en-US" sz="2800" b="1" kern="10">
              <a:solidFill>
                <a:srgbClr val="0000FF"/>
              </a:solidFill>
              <a:latin typeface="Times New Roman" panose="02020603050405020304" pitchFamily="18" charset="0"/>
              <a:cs typeface="Times New Roman" panose="02020603050405020304" pitchFamily="18" charset="0"/>
            </a:endParaRPr>
          </a:p>
        </p:txBody>
      </p:sp>
      <p:sp>
        <p:nvSpPr>
          <p:cNvPr id="118793" name="WordArt 9"/>
          <p:cNvSpPr>
            <a:spLocks noChangeArrowheads="1" noChangeShapeType="1" noTextEdit="1"/>
          </p:cNvSpPr>
          <p:nvPr/>
        </p:nvSpPr>
        <p:spPr bwMode="auto">
          <a:xfrm>
            <a:off x="228600" y="3048000"/>
            <a:ext cx="8458200" cy="12001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a:r>
              <a:rPr lang="vi-VN" sz="2800" b="1" kern="10">
                <a:solidFill>
                  <a:srgbClr val="0000FF"/>
                </a:solidFill>
                <a:latin typeface="Times New Roman" panose="02020603050405020304" pitchFamily="18" charset="0"/>
                <a:cs typeface="Times New Roman" panose="02020603050405020304" pitchFamily="18" charset="0"/>
              </a:rPr>
              <a:t>   Cơ chế phát sinh : Cơ chế hình thành thể dị đa bội là lai xa</a:t>
            </a:r>
          </a:p>
          <a:p>
            <a:pPr algn="l"/>
            <a:r>
              <a:rPr lang="vi-VN" sz="2800" b="1" kern="10">
                <a:solidFill>
                  <a:srgbClr val="0000FF"/>
                </a:solidFill>
                <a:latin typeface="Times New Roman" panose="02020603050405020304" pitchFamily="18" charset="0"/>
                <a:cs typeface="Times New Roman" panose="02020603050405020304" pitchFamily="18" charset="0"/>
              </a:rPr>
              <a:t>kết hợp với đa bội hóa tạo ra cây song nhị bội gồm 2 bộ NST</a:t>
            </a:r>
          </a:p>
          <a:p>
            <a:pPr algn="l"/>
            <a:r>
              <a:rPr lang="vi-VN" sz="2800" b="1" kern="10">
                <a:solidFill>
                  <a:srgbClr val="0000FF"/>
                </a:solidFill>
                <a:latin typeface="Times New Roman" panose="02020603050405020304" pitchFamily="18" charset="0"/>
                <a:cs typeface="Times New Roman" panose="02020603050405020304" pitchFamily="18" charset="0"/>
              </a:rPr>
              <a:t>của 2 loài đem lai.</a:t>
            </a:r>
            <a:endParaRPr lang="en-US" sz="2800" b="1" kern="1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790"/>
                                        </p:tgtEl>
                                        <p:attrNameLst>
                                          <p:attrName>style.visibility</p:attrName>
                                        </p:attrNameLst>
                                      </p:cBhvr>
                                      <p:to>
                                        <p:strVal val="visible"/>
                                      </p:to>
                                    </p:set>
                                    <p:animEffect transition="in" filter="blinds(horizontal)">
                                      <p:cBhvr>
                                        <p:cTn id="7" dur="500"/>
                                        <p:tgtEl>
                                          <p:spTgt spid="118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8791"/>
                                        </p:tgtEl>
                                        <p:attrNameLst>
                                          <p:attrName>style.visibility</p:attrName>
                                        </p:attrNameLst>
                                      </p:cBhvr>
                                      <p:to>
                                        <p:strVal val="visible"/>
                                      </p:to>
                                    </p:set>
                                    <p:animEffect transition="in" filter="blinds(horizontal)">
                                      <p:cBhvr>
                                        <p:cTn id="12" dur="500"/>
                                        <p:tgtEl>
                                          <p:spTgt spid="1187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8792"/>
                                        </p:tgtEl>
                                        <p:attrNameLst>
                                          <p:attrName>style.visibility</p:attrName>
                                        </p:attrNameLst>
                                      </p:cBhvr>
                                      <p:to>
                                        <p:strVal val="visible"/>
                                      </p:to>
                                    </p:set>
                                    <p:animEffect transition="in" filter="blinds(horizontal)">
                                      <p:cBhvr>
                                        <p:cTn id="17" dur="500"/>
                                        <p:tgtEl>
                                          <p:spTgt spid="1187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8793"/>
                                        </p:tgtEl>
                                        <p:attrNameLst>
                                          <p:attrName>style.visibility</p:attrName>
                                        </p:attrNameLst>
                                      </p:cBhvr>
                                      <p:to>
                                        <p:strVal val="visible"/>
                                      </p:to>
                                    </p:set>
                                    <p:animEffect transition="in" filter="blinds(horizontal)">
                                      <p:cBhvr>
                                        <p:cTn id="22" dur="5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animBg="1"/>
      <p:bldP spid="118791" grpId="0" animBg="1"/>
      <p:bldP spid="118792" grpId="0" animBg="1"/>
      <p:bldP spid="1187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9811" name="Picture 3"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9812"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9813"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9814" name="Picture 6" descr="http://www.mediafire.com/imgbnc.php/318fcd4cf6dae6ebc2c65486eef18fdf4g.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95400" y="1066800"/>
            <a:ext cx="5791200"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0835" name="Picture 3"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0836"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20837"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71438" y="4572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P</a:t>
            </a:r>
          </a:p>
        </p:txBody>
      </p:sp>
      <p:sp>
        <p:nvSpPr>
          <p:cNvPr id="6156" name="Text Box 12"/>
          <p:cNvSpPr txBox="1">
            <a:spLocks noChangeArrowheads="1"/>
          </p:cNvSpPr>
          <p:nvPr/>
        </p:nvSpPr>
        <p:spPr bwMode="auto">
          <a:xfrm>
            <a:off x="8686800" y="481013"/>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P</a:t>
            </a:r>
          </a:p>
        </p:txBody>
      </p:sp>
      <p:sp>
        <p:nvSpPr>
          <p:cNvPr id="6160" name="Text Box 16"/>
          <p:cNvSpPr txBox="1">
            <a:spLocks noChangeArrowheads="1"/>
          </p:cNvSpPr>
          <p:nvPr/>
        </p:nvSpPr>
        <p:spPr bwMode="auto">
          <a:xfrm>
            <a:off x="762000" y="846138"/>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latin typeface="Times New Roman" panose="02020603050405020304" pitchFamily="18" charset="0"/>
                <a:cs typeface="Arial" panose="020B0604020202020204" pitchFamily="34" charset="0"/>
              </a:rPr>
              <a:t>2n = 18 (BB…)</a:t>
            </a:r>
          </a:p>
        </p:txBody>
      </p:sp>
      <p:sp>
        <p:nvSpPr>
          <p:cNvPr id="6166" name="Text Box 22"/>
          <p:cNvSpPr txBox="1">
            <a:spLocks noChangeArrowheads="1"/>
          </p:cNvSpPr>
          <p:nvPr/>
        </p:nvSpPr>
        <p:spPr bwMode="auto">
          <a:xfrm>
            <a:off x="71438" y="1319213"/>
            <a:ext cx="461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G</a:t>
            </a:r>
          </a:p>
        </p:txBody>
      </p:sp>
      <p:sp>
        <p:nvSpPr>
          <p:cNvPr id="6168" name="Text Box 24"/>
          <p:cNvSpPr txBox="1">
            <a:spLocks noChangeArrowheads="1"/>
          </p:cNvSpPr>
          <p:nvPr/>
        </p:nvSpPr>
        <p:spPr bwMode="auto">
          <a:xfrm>
            <a:off x="914400" y="12954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n = 9 (B)</a:t>
            </a:r>
          </a:p>
        </p:txBody>
      </p:sp>
      <p:sp>
        <p:nvSpPr>
          <p:cNvPr id="6169" name="Text Box 25"/>
          <p:cNvSpPr txBox="1">
            <a:spLocks noChangeArrowheads="1"/>
          </p:cNvSpPr>
          <p:nvPr/>
        </p:nvSpPr>
        <p:spPr bwMode="auto">
          <a:xfrm>
            <a:off x="6629400" y="846138"/>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latin typeface="Times New Roman" panose="02020603050405020304" pitchFamily="18" charset="0"/>
                <a:cs typeface="Arial" panose="020B0604020202020204" pitchFamily="34" charset="0"/>
              </a:rPr>
              <a:t>2n = 18 (RR…)</a:t>
            </a:r>
          </a:p>
        </p:txBody>
      </p:sp>
      <p:sp>
        <p:nvSpPr>
          <p:cNvPr id="6170" name="Text Box 26"/>
          <p:cNvSpPr txBox="1">
            <a:spLocks noChangeArrowheads="1"/>
          </p:cNvSpPr>
          <p:nvPr/>
        </p:nvSpPr>
        <p:spPr bwMode="auto">
          <a:xfrm>
            <a:off x="6400800" y="457200"/>
            <a:ext cx="2319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latin typeface="Times New Roman" panose="02020603050405020304" pitchFamily="18" charset="0"/>
                <a:cs typeface="Arial" panose="020B0604020202020204" pitchFamily="34" charset="0"/>
              </a:rPr>
              <a:t>Cải củ (</a:t>
            </a:r>
            <a:r>
              <a:rPr lang="en-US" altLang="en-US" sz="2000" b="1" i="1">
                <a:latin typeface="Times New Roman" panose="02020603050405020304" pitchFamily="18" charset="0"/>
                <a:cs typeface="Arial" panose="020B0604020202020204" pitchFamily="34" charset="0"/>
              </a:rPr>
              <a:t>Raphanus</a:t>
            </a:r>
            <a:r>
              <a:rPr lang="en-US" altLang="en-US" sz="2000" b="1">
                <a:latin typeface="Times New Roman" panose="02020603050405020304" pitchFamily="18" charset="0"/>
                <a:cs typeface="Arial" panose="020B0604020202020204" pitchFamily="34" charset="0"/>
              </a:rPr>
              <a:t>)</a:t>
            </a:r>
          </a:p>
        </p:txBody>
      </p:sp>
      <p:sp>
        <p:nvSpPr>
          <p:cNvPr id="6171" name="Text Box 27"/>
          <p:cNvSpPr txBox="1">
            <a:spLocks noChangeArrowheads="1"/>
          </p:cNvSpPr>
          <p:nvPr/>
        </p:nvSpPr>
        <p:spPr bwMode="auto">
          <a:xfrm>
            <a:off x="6781800" y="1303338"/>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n = 9 (R)</a:t>
            </a:r>
          </a:p>
        </p:txBody>
      </p:sp>
      <p:sp>
        <p:nvSpPr>
          <p:cNvPr id="6172" name="Text Box 28"/>
          <p:cNvSpPr txBox="1">
            <a:spLocks noChangeArrowheads="1"/>
          </p:cNvSpPr>
          <p:nvPr/>
        </p:nvSpPr>
        <p:spPr bwMode="auto">
          <a:xfrm>
            <a:off x="76200" y="2309813"/>
            <a:ext cx="461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F</a:t>
            </a:r>
            <a:r>
              <a:rPr lang="en-US" altLang="en-US" sz="2000" b="1" baseline="-25000">
                <a:solidFill>
                  <a:srgbClr val="0000FF"/>
                </a:solidFill>
                <a:latin typeface="Times New Roman" panose="02020603050405020304" pitchFamily="18" charset="0"/>
                <a:cs typeface="Arial" panose="020B0604020202020204" pitchFamily="34" charset="0"/>
              </a:rPr>
              <a:t>1</a:t>
            </a:r>
            <a:endParaRPr lang="en-US" altLang="en-US" sz="2000" b="1">
              <a:solidFill>
                <a:srgbClr val="0000FF"/>
              </a:solidFill>
              <a:latin typeface="Times New Roman" panose="02020603050405020304" pitchFamily="18" charset="0"/>
              <a:cs typeface="Arial" panose="020B0604020202020204" pitchFamily="34" charset="0"/>
            </a:endParaRPr>
          </a:p>
        </p:txBody>
      </p:sp>
      <p:sp>
        <p:nvSpPr>
          <p:cNvPr id="6173" name="Freeform 29"/>
          <p:cNvSpPr>
            <a:spLocks/>
          </p:cNvSpPr>
          <p:nvPr/>
        </p:nvSpPr>
        <p:spPr bwMode="auto">
          <a:xfrm>
            <a:off x="2032000" y="1590675"/>
            <a:ext cx="1422400" cy="422275"/>
          </a:xfrm>
          <a:custGeom>
            <a:avLst/>
            <a:gdLst>
              <a:gd name="T0" fmla="*/ 0 w 896"/>
              <a:gd name="T1" fmla="*/ 0 h 266"/>
              <a:gd name="T2" fmla="*/ 1422400 w 896"/>
              <a:gd name="T3" fmla="*/ 422275 h 266"/>
              <a:gd name="T4" fmla="*/ 0 60000 65536"/>
              <a:gd name="T5" fmla="*/ 0 60000 65536"/>
              <a:gd name="T6" fmla="*/ 0 w 896"/>
              <a:gd name="T7" fmla="*/ 0 h 266"/>
              <a:gd name="T8" fmla="*/ 896 w 896"/>
              <a:gd name="T9" fmla="*/ 266 h 266"/>
            </a:gdLst>
            <a:ahLst/>
            <a:cxnLst>
              <a:cxn ang="T4">
                <a:pos x="T0" y="T1"/>
              </a:cxn>
              <a:cxn ang="T5">
                <a:pos x="T2" y="T3"/>
              </a:cxn>
            </a:cxnLst>
            <a:rect l="T6" t="T7" r="T8" b="T9"/>
            <a:pathLst>
              <a:path w="896" h="266">
                <a:moveTo>
                  <a:pt x="0" y="0"/>
                </a:moveTo>
                <a:lnTo>
                  <a:pt x="896" y="266"/>
                </a:lnTo>
              </a:path>
            </a:pathLst>
          </a:custGeom>
          <a:noFill/>
          <a:ln w="19050" cmpd="sng">
            <a:solidFill>
              <a:srgbClr val="800080"/>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4" name="Freeform 30"/>
          <p:cNvSpPr>
            <a:spLocks/>
          </p:cNvSpPr>
          <p:nvPr/>
        </p:nvSpPr>
        <p:spPr bwMode="auto">
          <a:xfrm>
            <a:off x="5748338" y="1649413"/>
            <a:ext cx="1101725" cy="333375"/>
          </a:xfrm>
          <a:custGeom>
            <a:avLst/>
            <a:gdLst>
              <a:gd name="T0" fmla="*/ 1101725 w 694"/>
              <a:gd name="T1" fmla="*/ 0 h 210"/>
              <a:gd name="T2" fmla="*/ 0 w 694"/>
              <a:gd name="T3" fmla="*/ 333375 h 210"/>
              <a:gd name="T4" fmla="*/ 0 60000 65536"/>
              <a:gd name="T5" fmla="*/ 0 60000 65536"/>
              <a:gd name="T6" fmla="*/ 0 w 694"/>
              <a:gd name="T7" fmla="*/ 0 h 210"/>
              <a:gd name="T8" fmla="*/ 694 w 694"/>
              <a:gd name="T9" fmla="*/ 210 h 210"/>
            </a:gdLst>
            <a:ahLst/>
            <a:cxnLst>
              <a:cxn ang="T4">
                <a:pos x="T0" y="T1"/>
              </a:cxn>
              <a:cxn ang="T5">
                <a:pos x="T2" y="T3"/>
              </a:cxn>
            </a:cxnLst>
            <a:rect l="T6" t="T7" r="T8" b="T9"/>
            <a:pathLst>
              <a:path w="694" h="210">
                <a:moveTo>
                  <a:pt x="694" y="0"/>
                </a:moveTo>
                <a:lnTo>
                  <a:pt x="0" y="210"/>
                </a:lnTo>
              </a:path>
            </a:pathLst>
          </a:custGeom>
          <a:noFill/>
          <a:ln w="19050" cmpd="sng">
            <a:solidFill>
              <a:srgbClr val="800080"/>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6" name="AutoShape 32"/>
          <p:cNvSpPr>
            <a:spLocks noChangeArrowheads="1"/>
          </p:cNvSpPr>
          <p:nvPr/>
        </p:nvSpPr>
        <p:spPr bwMode="auto">
          <a:xfrm>
            <a:off x="3657600" y="2081213"/>
            <a:ext cx="2057400" cy="838200"/>
          </a:xfrm>
          <a:prstGeom prst="roundRect">
            <a:avLst>
              <a:gd name="adj" fmla="val 16667"/>
            </a:avLst>
          </a:prstGeom>
          <a:solidFill>
            <a:schemeClr val="bg1"/>
          </a:solidFill>
          <a:ln w="9525">
            <a:solidFill>
              <a:srgbClr val="0000FF"/>
            </a:solidFill>
            <a:round/>
            <a:headEnd/>
            <a:tailEnd/>
          </a:ln>
          <a:effectLst>
            <a:outerShdw dist="35921" dir="2700000" algn="ctr" rotWithShape="0">
              <a:schemeClr val="bg2"/>
            </a:outerShdw>
          </a:effectLst>
        </p:spPr>
        <p:txBody>
          <a:bodyPr wrap="none" anchor="ctr"/>
          <a:lstStyle/>
          <a:p>
            <a:pPr>
              <a:defRPr/>
            </a:pPr>
            <a:r>
              <a:rPr lang="en-US" altLang="en-US" sz="2000" b="1">
                <a:solidFill>
                  <a:srgbClr val="0000FF"/>
                </a:solidFill>
                <a:latin typeface="Times New Roman" pitchFamily="18" charset="0"/>
              </a:rPr>
              <a:t>n + n = 9B + 9R</a:t>
            </a:r>
          </a:p>
          <a:p>
            <a:pPr>
              <a:defRPr/>
            </a:pPr>
            <a:r>
              <a:rPr lang="en-US" altLang="en-US" sz="2000" b="1">
                <a:solidFill>
                  <a:srgbClr val="0000FF"/>
                </a:solidFill>
                <a:latin typeface="Times New Roman" pitchFamily="18" charset="0"/>
              </a:rPr>
              <a:t>2n = 18(bất thụ)</a:t>
            </a:r>
          </a:p>
        </p:txBody>
      </p:sp>
      <p:sp>
        <p:nvSpPr>
          <p:cNvPr id="6177" name="AutoShape 33"/>
          <p:cNvSpPr>
            <a:spLocks noChangeArrowheads="1"/>
          </p:cNvSpPr>
          <p:nvPr/>
        </p:nvSpPr>
        <p:spPr bwMode="auto">
          <a:xfrm>
            <a:off x="3200400" y="3529013"/>
            <a:ext cx="3048000" cy="838200"/>
          </a:xfrm>
          <a:prstGeom prst="roundRect">
            <a:avLst>
              <a:gd name="adj" fmla="val 16667"/>
            </a:avLst>
          </a:prstGeom>
          <a:solidFill>
            <a:schemeClr val="bg1"/>
          </a:solidFill>
          <a:ln w="9525">
            <a:solidFill>
              <a:srgbClr val="0000FF"/>
            </a:solidFill>
            <a:round/>
            <a:headEnd/>
            <a:tailEnd/>
          </a:ln>
          <a:effectLst>
            <a:outerShdw dist="35921" dir="2700000" algn="ctr" rotWithShape="0">
              <a:schemeClr val="bg2"/>
            </a:outerShdw>
          </a:effectLst>
        </p:spPr>
        <p:txBody>
          <a:bodyPr wrap="none" anchor="ctr"/>
          <a:lstStyle/>
          <a:p>
            <a:pPr>
              <a:defRPr/>
            </a:pPr>
            <a:r>
              <a:rPr lang="en-US" altLang="en-US" sz="2000" b="1">
                <a:solidFill>
                  <a:srgbClr val="0000FF"/>
                </a:solidFill>
                <a:latin typeface="Times New Roman" pitchFamily="18" charset="0"/>
              </a:rPr>
              <a:t>2n + 2n = 18B + 18R</a:t>
            </a:r>
          </a:p>
          <a:p>
            <a:pPr>
              <a:defRPr/>
            </a:pPr>
            <a:r>
              <a:rPr lang="en-US" altLang="en-US" sz="2000" b="1">
                <a:solidFill>
                  <a:srgbClr val="0000FF"/>
                </a:solidFill>
                <a:latin typeface="Times New Roman" pitchFamily="18" charset="0"/>
              </a:rPr>
              <a:t>4n = 36 (hữu thụ)</a:t>
            </a:r>
          </a:p>
        </p:txBody>
      </p:sp>
      <p:sp>
        <p:nvSpPr>
          <p:cNvPr id="6178" name="Text Box 34"/>
          <p:cNvSpPr txBox="1">
            <a:spLocks noChangeArrowheads="1"/>
          </p:cNvSpPr>
          <p:nvPr/>
        </p:nvSpPr>
        <p:spPr bwMode="auto">
          <a:xfrm>
            <a:off x="4953000" y="3005138"/>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FF0000"/>
                </a:solidFill>
                <a:latin typeface="Times New Roman" panose="02020603050405020304" pitchFamily="18" charset="0"/>
                <a:cs typeface="Arial" panose="020B0604020202020204" pitchFamily="34" charset="0"/>
              </a:rPr>
              <a:t>Đa bội hóa</a:t>
            </a:r>
          </a:p>
        </p:txBody>
      </p:sp>
      <p:sp>
        <p:nvSpPr>
          <p:cNvPr id="6179" name="AutoShape 35"/>
          <p:cNvSpPr>
            <a:spLocks noChangeArrowheads="1"/>
          </p:cNvSpPr>
          <p:nvPr/>
        </p:nvSpPr>
        <p:spPr bwMode="auto">
          <a:xfrm>
            <a:off x="4572000" y="3038475"/>
            <a:ext cx="304800" cy="381000"/>
          </a:xfrm>
          <a:prstGeom prst="downArrow">
            <a:avLst>
              <a:gd name="adj1" fmla="val 50000"/>
              <a:gd name="adj2" fmla="val 31250"/>
            </a:avLst>
          </a:prstGeom>
          <a:solidFill>
            <a:srgbClr val="FFCC00"/>
          </a:solidFill>
          <a:ln>
            <a:noFill/>
          </a:ln>
          <a:effectLst>
            <a:outerShdw dist="35921" dir="2700000" algn="ctr" rotWithShape="0">
              <a:schemeClr val="bg2"/>
            </a:outerShdw>
          </a:effectLst>
          <a:extLst/>
        </p:spPr>
        <p:txBody>
          <a:bodyPr wrap="none" anchor="ctr"/>
          <a:lstStyle/>
          <a:p>
            <a:pPr algn="l">
              <a:defRPr/>
            </a:pPr>
            <a:endParaRPr lang="en-US" sz="2000" b="1">
              <a:solidFill>
                <a:srgbClr val="000000"/>
              </a:solidFill>
              <a:latin typeface="Times New Roman" pitchFamily="18" charset="0"/>
            </a:endParaRPr>
          </a:p>
        </p:txBody>
      </p:sp>
      <p:sp>
        <p:nvSpPr>
          <p:cNvPr id="6180" name="Text Box 36"/>
          <p:cNvSpPr txBox="1">
            <a:spLocks noChangeArrowheads="1"/>
          </p:cNvSpPr>
          <p:nvPr/>
        </p:nvSpPr>
        <p:spPr bwMode="auto">
          <a:xfrm>
            <a:off x="3581400" y="4443413"/>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(Thể song-nhị bội)</a:t>
            </a:r>
          </a:p>
        </p:txBody>
      </p:sp>
      <p:sp>
        <p:nvSpPr>
          <p:cNvPr id="6181" name="Line 37"/>
          <p:cNvSpPr>
            <a:spLocks noChangeShapeType="1"/>
          </p:cNvSpPr>
          <p:nvPr/>
        </p:nvSpPr>
        <p:spPr bwMode="auto">
          <a:xfrm flipH="1">
            <a:off x="2590800" y="4367213"/>
            <a:ext cx="685800" cy="533400"/>
          </a:xfrm>
          <a:prstGeom prst="line">
            <a:avLst/>
          </a:prstGeom>
          <a:noFill/>
          <a:ln w="19050">
            <a:solidFill>
              <a:srgbClr val="80008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182" name="Line 38"/>
          <p:cNvSpPr>
            <a:spLocks noChangeShapeType="1"/>
          </p:cNvSpPr>
          <p:nvPr/>
        </p:nvSpPr>
        <p:spPr bwMode="auto">
          <a:xfrm>
            <a:off x="6172200" y="4367213"/>
            <a:ext cx="685800" cy="533400"/>
          </a:xfrm>
          <a:prstGeom prst="line">
            <a:avLst/>
          </a:prstGeom>
          <a:noFill/>
          <a:ln w="19050">
            <a:solidFill>
              <a:srgbClr val="80008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183" name="Text Box 39"/>
          <p:cNvSpPr txBox="1">
            <a:spLocks noChangeArrowheads="1"/>
          </p:cNvSpPr>
          <p:nvPr/>
        </p:nvSpPr>
        <p:spPr bwMode="auto">
          <a:xfrm>
            <a:off x="158750" y="485775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G</a:t>
            </a:r>
            <a:r>
              <a:rPr lang="en-US" altLang="en-US" sz="2000" b="1" baseline="-25000">
                <a:solidFill>
                  <a:srgbClr val="0000FF"/>
                </a:solidFill>
                <a:latin typeface="Times New Roman" panose="02020603050405020304" pitchFamily="18" charset="0"/>
                <a:cs typeface="Arial" panose="020B0604020202020204" pitchFamily="34" charset="0"/>
              </a:rPr>
              <a:t>1</a:t>
            </a:r>
            <a:endParaRPr lang="en-US" altLang="en-US" sz="2000" b="1">
              <a:solidFill>
                <a:srgbClr val="0000FF"/>
              </a:solidFill>
              <a:latin typeface="Times New Roman" panose="02020603050405020304" pitchFamily="18" charset="0"/>
              <a:cs typeface="Arial" panose="020B0604020202020204" pitchFamily="34" charset="0"/>
            </a:endParaRPr>
          </a:p>
        </p:txBody>
      </p:sp>
      <p:sp>
        <p:nvSpPr>
          <p:cNvPr id="6184" name="Text Box 40"/>
          <p:cNvSpPr txBox="1">
            <a:spLocks noChangeArrowheads="1"/>
          </p:cNvSpPr>
          <p:nvPr/>
        </p:nvSpPr>
        <p:spPr bwMode="auto">
          <a:xfrm>
            <a:off x="996950" y="485775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2n = 9B + 9R</a:t>
            </a:r>
          </a:p>
        </p:txBody>
      </p:sp>
      <p:sp>
        <p:nvSpPr>
          <p:cNvPr id="6185" name="Text Box 41"/>
          <p:cNvSpPr txBox="1">
            <a:spLocks noChangeArrowheads="1"/>
          </p:cNvSpPr>
          <p:nvPr/>
        </p:nvSpPr>
        <p:spPr bwMode="auto">
          <a:xfrm>
            <a:off x="6781800" y="4841875"/>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2n = 9B + 9R</a:t>
            </a:r>
          </a:p>
        </p:txBody>
      </p:sp>
      <p:sp>
        <p:nvSpPr>
          <p:cNvPr id="6186" name="Line 42"/>
          <p:cNvSpPr>
            <a:spLocks noChangeShapeType="1"/>
          </p:cNvSpPr>
          <p:nvPr/>
        </p:nvSpPr>
        <p:spPr bwMode="auto">
          <a:xfrm rot="5400000" flipH="1">
            <a:off x="2590800" y="5289550"/>
            <a:ext cx="685800" cy="533400"/>
          </a:xfrm>
          <a:prstGeom prst="line">
            <a:avLst/>
          </a:prstGeom>
          <a:noFill/>
          <a:ln w="19050">
            <a:solidFill>
              <a:srgbClr val="80008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6187" name="Line 43"/>
          <p:cNvSpPr>
            <a:spLocks noChangeShapeType="1"/>
          </p:cNvSpPr>
          <p:nvPr/>
        </p:nvSpPr>
        <p:spPr bwMode="auto">
          <a:xfrm rot="5400000">
            <a:off x="6172200" y="5289550"/>
            <a:ext cx="685800" cy="533400"/>
          </a:xfrm>
          <a:prstGeom prst="line">
            <a:avLst/>
          </a:prstGeom>
          <a:noFill/>
          <a:ln w="19050">
            <a:solidFill>
              <a:srgbClr val="80008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188" name="AutoShape 44"/>
          <p:cNvSpPr>
            <a:spLocks noChangeArrowheads="1"/>
          </p:cNvSpPr>
          <p:nvPr/>
        </p:nvSpPr>
        <p:spPr bwMode="auto">
          <a:xfrm>
            <a:off x="3200400" y="5815013"/>
            <a:ext cx="3048000" cy="838200"/>
          </a:xfrm>
          <a:prstGeom prst="roundRect">
            <a:avLst>
              <a:gd name="adj" fmla="val 16667"/>
            </a:avLst>
          </a:prstGeom>
          <a:solidFill>
            <a:schemeClr val="bg1"/>
          </a:solidFill>
          <a:ln w="9525">
            <a:solidFill>
              <a:srgbClr val="0000FF"/>
            </a:solidFill>
            <a:round/>
            <a:headEnd/>
            <a:tailEnd/>
          </a:ln>
          <a:effectLst>
            <a:outerShdw dist="35921" dir="2700000" algn="ctr" rotWithShape="0">
              <a:schemeClr val="bg2"/>
            </a:outerShdw>
          </a:effectLst>
        </p:spPr>
        <p:txBody>
          <a:bodyPr wrap="none" anchor="ctr"/>
          <a:lstStyle/>
          <a:p>
            <a:pPr>
              <a:defRPr/>
            </a:pPr>
            <a:r>
              <a:rPr lang="en-US" altLang="en-US" sz="2000" b="1">
                <a:solidFill>
                  <a:srgbClr val="0000FF"/>
                </a:solidFill>
                <a:latin typeface="Times New Roman" pitchFamily="18" charset="0"/>
              </a:rPr>
              <a:t>2n + 2n = 18B + 18R</a:t>
            </a:r>
          </a:p>
          <a:p>
            <a:pPr>
              <a:defRPr/>
            </a:pPr>
            <a:r>
              <a:rPr lang="en-US" altLang="en-US" sz="2000" b="1">
                <a:solidFill>
                  <a:srgbClr val="0000FF"/>
                </a:solidFill>
                <a:latin typeface="Times New Roman" pitchFamily="18" charset="0"/>
              </a:rPr>
              <a:t>4n = 36 (hữu thụ)</a:t>
            </a:r>
          </a:p>
        </p:txBody>
      </p:sp>
      <p:sp>
        <p:nvSpPr>
          <p:cNvPr id="6189" name="Text Box 45"/>
          <p:cNvSpPr txBox="1">
            <a:spLocks noChangeArrowheads="1"/>
          </p:cNvSpPr>
          <p:nvPr/>
        </p:nvSpPr>
        <p:spPr bwMode="auto">
          <a:xfrm>
            <a:off x="4495800" y="466725"/>
            <a:ext cx="461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x</a:t>
            </a:r>
          </a:p>
        </p:txBody>
      </p:sp>
      <p:sp>
        <p:nvSpPr>
          <p:cNvPr id="6190" name="Text Box 46"/>
          <p:cNvSpPr txBox="1">
            <a:spLocks noChangeArrowheads="1"/>
          </p:cNvSpPr>
          <p:nvPr/>
        </p:nvSpPr>
        <p:spPr bwMode="auto">
          <a:xfrm>
            <a:off x="609600" y="457200"/>
            <a:ext cx="2319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latin typeface="Times New Roman" panose="02020603050405020304" pitchFamily="18" charset="0"/>
                <a:cs typeface="Arial" panose="020B0604020202020204" pitchFamily="34" charset="0"/>
              </a:rPr>
              <a:t>Cải bắp (</a:t>
            </a:r>
            <a:r>
              <a:rPr lang="en-US" altLang="en-US" sz="2000" b="1" i="1">
                <a:latin typeface="Times New Roman" panose="02020603050405020304" pitchFamily="18" charset="0"/>
                <a:cs typeface="Arial" panose="020B0604020202020204" pitchFamily="34" charset="0"/>
              </a:rPr>
              <a:t>Brassica</a:t>
            </a:r>
            <a:r>
              <a:rPr lang="en-US" altLang="en-US" sz="2000" b="1">
                <a:latin typeface="Times New Roman" panose="02020603050405020304" pitchFamily="18" charset="0"/>
                <a:cs typeface="Arial" panose="020B0604020202020204" pitchFamily="34" charset="0"/>
              </a:rPr>
              <a:t>)</a:t>
            </a:r>
          </a:p>
        </p:txBody>
      </p:sp>
      <p:sp>
        <p:nvSpPr>
          <p:cNvPr id="6192" name="Text Box 48"/>
          <p:cNvSpPr txBox="1">
            <a:spLocks noChangeArrowheads="1"/>
          </p:cNvSpPr>
          <p:nvPr/>
        </p:nvSpPr>
        <p:spPr bwMode="auto">
          <a:xfrm>
            <a:off x="3505200" y="990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FF"/>
                </a:solidFill>
                <a:latin typeface="Times New Roman" panose="02020603050405020304" pitchFamily="18" charset="0"/>
                <a:cs typeface="Arial" panose="020B0604020202020204" pitchFamily="34" charset="0"/>
              </a:rPr>
              <a:t>Lai xa</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diamond(in)">
                                      <p:cBhvr>
                                        <p:cTn id="7" dur="500"/>
                                        <p:tgtEl>
                                          <p:spTgt spid="614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190"/>
                                        </p:tgtEl>
                                        <p:attrNameLst>
                                          <p:attrName>style.visibility</p:attrName>
                                        </p:attrNameLst>
                                      </p:cBhvr>
                                      <p:to>
                                        <p:strVal val="visible"/>
                                      </p:to>
                                    </p:set>
                                    <p:animEffect transition="in" filter="diamond(in)">
                                      <p:cBhvr>
                                        <p:cTn id="10" dur="1000"/>
                                        <p:tgtEl>
                                          <p:spTgt spid="619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156"/>
                                        </p:tgtEl>
                                        <p:attrNameLst>
                                          <p:attrName>style.visibility</p:attrName>
                                        </p:attrNameLst>
                                      </p:cBhvr>
                                      <p:to>
                                        <p:strVal val="visible"/>
                                      </p:to>
                                    </p:set>
                                    <p:animEffect transition="in" filter="diamond(in)">
                                      <p:cBhvr>
                                        <p:cTn id="13" dur="1000"/>
                                        <p:tgtEl>
                                          <p:spTgt spid="615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170"/>
                                        </p:tgtEl>
                                        <p:attrNameLst>
                                          <p:attrName>style.visibility</p:attrName>
                                        </p:attrNameLst>
                                      </p:cBhvr>
                                      <p:to>
                                        <p:strVal val="visible"/>
                                      </p:to>
                                    </p:set>
                                    <p:animEffect transition="in" filter="diamond(in)">
                                      <p:cBhvr>
                                        <p:cTn id="16" dur="1000"/>
                                        <p:tgtEl>
                                          <p:spTgt spid="617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6160"/>
                                        </p:tgtEl>
                                        <p:attrNameLst>
                                          <p:attrName>style.visibility</p:attrName>
                                        </p:attrNameLst>
                                      </p:cBhvr>
                                      <p:to>
                                        <p:strVal val="visible"/>
                                      </p:to>
                                    </p:set>
                                    <p:animEffect transition="in" filter="diamond(in)">
                                      <p:cBhvr>
                                        <p:cTn id="19" dur="1000"/>
                                        <p:tgtEl>
                                          <p:spTgt spid="6160"/>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6169"/>
                                        </p:tgtEl>
                                        <p:attrNameLst>
                                          <p:attrName>style.visibility</p:attrName>
                                        </p:attrNameLst>
                                      </p:cBhvr>
                                      <p:to>
                                        <p:strVal val="visible"/>
                                      </p:to>
                                    </p:set>
                                    <p:animEffect transition="in" filter="diamond(in)">
                                      <p:cBhvr>
                                        <p:cTn id="22" dur="1000"/>
                                        <p:tgtEl>
                                          <p:spTgt spid="6169"/>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6189"/>
                                        </p:tgtEl>
                                        <p:attrNameLst>
                                          <p:attrName>style.visibility</p:attrName>
                                        </p:attrNameLst>
                                      </p:cBhvr>
                                      <p:to>
                                        <p:strVal val="visible"/>
                                      </p:to>
                                    </p:set>
                                    <p:animEffect transition="in" filter="diamond(in)">
                                      <p:cBhvr>
                                        <p:cTn id="25" dur="1000"/>
                                        <p:tgtEl>
                                          <p:spTgt spid="618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6166"/>
                                        </p:tgtEl>
                                        <p:attrNameLst>
                                          <p:attrName>style.visibility</p:attrName>
                                        </p:attrNameLst>
                                      </p:cBhvr>
                                      <p:to>
                                        <p:strVal val="visible"/>
                                      </p:to>
                                    </p:set>
                                    <p:animEffect transition="in" filter="diamond(in)">
                                      <p:cBhvr>
                                        <p:cTn id="30" dur="1000"/>
                                        <p:tgtEl>
                                          <p:spTgt spid="6166"/>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6168"/>
                                        </p:tgtEl>
                                        <p:attrNameLst>
                                          <p:attrName>style.visibility</p:attrName>
                                        </p:attrNameLst>
                                      </p:cBhvr>
                                      <p:to>
                                        <p:strVal val="visible"/>
                                      </p:to>
                                    </p:set>
                                    <p:animEffect transition="in" filter="diamond(in)">
                                      <p:cBhvr>
                                        <p:cTn id="33" dur="1000"/>
                                        <p:tgtEl>
                                          <p:spTgt spid="6168"/>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6171"/>
                                        </p:tgtEl>
                                        <p:attrNameLst>
                                          <p:attrName>style.visibility</p:attrName>
                                        </p:attrNameLst>
                                      </p:cBhvr>
                                      <p:to>
                                        <p:strVal val="visible"/>
                                      </p:to>
                                    </p:set>
                                    <p:animEffect transition="in" filter="diamond(in)">
                                      <p:cBhvr>
                                        <p:cTn id="36" dur="1000"/>
                                        <p:tgtEl>
                                          <p:spTgt spid="617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192"/>
                                        </p:tgtEl>
                                        <p:attrNameLst>
                                          <p:attrName>style.visibility</p:attrName>
                                        </p:attrNameLst>
                                      </p:cBhvr>
                                      <p:to>
                                        <p:strVal val="visible"/>
                                      </p:to>
                                    </p:set>
                                    <p:animEffect transition="in" filter="blinds(horizontal)">
                                      <p:cBhvr>
                                        <p:cTn id="41" dur="500"/>
                                        <p:tgtEl>
                                          <p:spTgt spid="619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6173"/>
                                        </p:tgtEl>
                                        <p:attrNameLst>
                                          <p:attrName>style.visibility</p:attrName>
                                        </p:attrNameLst>
                                      </p:cBhvr>
                                      <p:to>
                                        <p:strVal val="visible"/>
                                      </p:to>
                                    </p:set>
                                    <p:animEffect transition="in" filter="strips(downRight)">
                                      <p:cBhvr>
                                        <p:cTn id="46" dur="1000"/>
                                        <p:tgtEl>
                                          <p:spTgt spid="6173"/>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6174"/>
                                        </p:tgtEl>
                                        <p:attrNameLst>
                                          <p:attrName>style.visibility</p:attrName>
                                        </p:attrNameLst>
                                      </p:cBhvr>
                                      <p:to>
                                        <p:strVal val="visible"/>
                                      </p:to>
                                    </p:set>
                                    <p:animEffect transition="in" filter="strips(downLeft)">
                                      <p:cBhvr>
                                        <p:cTn id="49" dur="1000"/>
                                        <p:tgtEl>
                                          <p:spTgt spid="617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6172"/>
                                        </p:tgtEl>
                                        <p:attrNameLst>
                                          <p:attrName>style.visibility</p:attrName>
                                        </p:attrNameLst>
                                      </p:cBhvr>
                                      <p:to>
                                        <p:strVal val="visible"/>
                                      </p:to>
                                    </p:set>
                                    <p:animEffect transition="in" filter="diamond(in)">
                                      <p:cBhvr>
                                        <p:cTn id="54" dur="1000"/>
                                        <p:tgtEl>
                                          <p:spTgt spid="6172"/>
                                        </p:tgtEl>
                                      </p:cBhvr>
                                    </p:animEffect>
                                  </p:childTnLst>
                                </p:cTn>
                              </p:par>
                              <p:par>
                                <p:cTn id="55" presetID="8" presetClass="entr" presetSubtype="16" fill="hold" grpId="0" nodeType="withEffect">
                                  <p:stCondLst>
                                    <p:cond delay="0"/>
                                  </p:stCondLst>
                                  <p:childTnLst>
                                    <p:set>
                                      <p:cBhvr>
                                        <p:cTn id="56" dur="1" fill="hold">
                                          <p:stCondLst>
                                            <p:cond delay="0"/>
                                          </p:stCondLst>
                                        </p:cTn>
                                        <p:tgtEl>
                                          <p:spTgt spid="6176"/>
                                        </p:tgtEl>
                                        <p:attrNameLst>
                                          <p:attrName>style.visibility</p:attrName>
                                        </p:attrNameLst>
                                      </p:cBhvr>
                                      <p:to>
                                        <p:strVal val="visible"/>
                                      </p:to>
                                    </p:set>
                                    <p:animEffect transition="in" filter="diamond(in)">
                                      <p:cBhvr>
                                        <p:cTn id="57" dur="1000"/>
                                        <p:tgtEl>
                                          <p:spTgt spid="617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6179"/>
                                        </p:tgtEl>
                                        <p:attrNameLst>
                                          <p:attrName>style.visibility</p:attrName>
                                        </p:attrNameLst>
                                      </p:cBhvr>
                                      <p:to>
                                        <p:strVal val="visible"/>
                                      </p:to>
                                    </p:set>
                                    <p:animEffect transition="in" filter="strips(downLeft)">
                                      <p:cBhvr>
                                        <p:cTn id="62" dur="1000"/>
                                        <p:tgtEl>
                                          <p:spTgt spid="6179"/>
                                        </p:tgtEl>
                                      </p:cBhvr>
                                    </p:animEffect>
                                  </p:childTnLst>
                                </p:cTn>
                              </p:par>
                            </p:childTnLst>
                          </p:cTn>
                        </p:par>
                        <p:par>
                          <p:cTn id="63" fill="hold" nodeType="afterGroup">
                            <p:stCondLst>
                              <p:cond delay="1000"/>
                            </p:stCondLst>
                            <p:childTnLst>
                              <p:par>
                                <p:cTn id="64" presetID="29" presetClass="entr" presetSubtype="0" fill="hold" grpId="0" nodeType="afterEffect">
                                  <p:stCondLst>
                                    <p:cond delay="0"/>
                                  </p:stCondLst>
                                  <p:childTnLst>
                                    <p:set>
                                      <p:cBhvr>
                                        <p:cTn id="65" dur="1" fill="hold">
                                          <p:stCondLst>
                                            <p:cond delay="0"/>
                                          </p:stCondLst>
                                        </p:cTn>
                                        <p:tgtEl>
                                          <p:spTgt spid="6178"/>
                                        </p:tgtEl>
                                        <p:attrNameLst>
                                          <p:attrName>style.visibility</p:attrName>
                                        </p:attrNameLst>
                                      </p:cBhvr>
                                      <p:to>
                                        <p:strVal val="visible"/>
                                      </p:to>
                                    </p:set>
                                    <p:anim calcmode="lin" valueType="num">
                                      <p:cBhvr>
                                        <p:cTn id="66" dur="1000" fill="hold"/>
                                        <p:tgtEl>
                                          <p:spTgt spid="6178"/>
                                        </p:tgtEl>
                                        <p:attrNameLst>
                                          <p:attrName>ppt_x</p:attrName>
                                        </p:attrNameLst>
                                      </p:cBhvr>
                                      <p:tavLst>
                                        <p:tav tm="0">
                                          <p:val>
                                            <p:strVal val="#ppt_x-.2"/>
                                          </p:val>
                                        </p:tav>
                                        <p:tav tm="100000">
                                          <p:val>
                                            <p:strVal val="#ppt_x"/>
                                          </p:val>
                                        </p:tav>
                                      </p:tavLst>
                                    </p:anim>
                                    <p:anim calcmode="lin" valueType="num">
                                      <p:cBhvr>
                                        <p:cTn id="67" dur="1000" fill="hold"/>
                                        <p:tgtEl>
                                          <p:spTgt spid="6178"/>
                                        </p:tgtEl>
                                        <p:attrNameLst>
                                          <p:attrName>ppt_y</p:attrName>
                                        </p:attrNameLst>
                                      </p:cBhvr>
                                      <p:tavLst>
                                        <p:tav tm="0">
                                          <p:val>
                                            <p:strVal val="#ppt_y"/>
                                          </p:val>
                                        </p:tav>
                                        <p:tav tm="100000">
                                          <p:val>
                                            <p:strVal val="#ppt_y"/>
                                          </p:val>
                                        </p:tav>
                                      </p:tavLst>
                                    </p:anim>
                                    <p:animEffect transition="in" filter="wipe(right)" prLst="gradientSize: 0.1">
                                      <p:cBhvr>
                                        <p:cTn id="68" dur="1000"/>
                                        <p:tgtEl>
                                          <p:spTgt spid="617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6177"/>
                                        </p:tgtEl>
                                        <p:attrNameLst>
                                          <p:attrName>style.visibility</p:attrName>
                                        </p:attrNameLst>
                                      </p:cBhvr>
                                      <p:to>
                                        <p:strVal val="visible"/>
                                      </p:to>
                                    </p:set>
                                    <p:animEffect transition="in" filter="diamond(in)">
                                      <p:cBhvr>
                                        <p:cTn id="73" dur="2000"/>
                                        <p:tgtEl>
                                          <p:spTgt spid="6177"/>
                                        </p:tgtEl>
                                      </p:cBhvr>
                                    </p:animEffect>
                                  </p:childTnLst>
                                </p:cTn>
                              </p:par>
                            </p:childTnLst>
                          </p:cTn>
                        </p:par>
                        <p:par>
                          <p:cTn id="74" fill="hold" nodeType="afterGroup">
                            <p:stCondLst>
                              <p:cond delay="2000"/>
                            </p:stCondLst>
                            <p:childTnLst>
                              <p:par>
                                <p:cTn id="75" presetID="8" presetClass="entr" presetSubtype="16" fill="hold" grpId="0" nodeType="afterEffect">
                                  <p:stCondLst>
                                    <p:cond delay="0"/>
                                  </p:stCondLst>
                                  <p:childTnLst>
                                    <p:set>
                                      <p:cBhvr>
                                        <p:cTn id="76" dur="1" fill="hold">
                                          <p:stCondLst>
                                            <p:cond delay="0"/>
                                          </p:stCondLst>
                                        </p:cTn>
                                        <p:tgtEl>
                                          <p:spTgt spid="6180"/>
                                        </p:tgtEl>
                                        <p:attrNameLst>
                                          <p:attrName>style.visibility</p:attrName>
                                        </p:attrNameLst>
                                      </p:cBhvr>
                                      <p:to>
                                        <p:strVal val="visible"/>
                                      </p:to>
                                    </p:set>
                                    <p:animEffect transition="in" filter="diamond(in)">
                                      <p:cBhvr>
                                        <p:cTn id="77" dur="2000"/>
                                        <p:tgtEl>
                                          <p:spTgt spid="618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8" presetClass="entr" presetSubtype="12" fill="hold" grpId="0" nodeType="clickEffect">
                                  <p:stCondLst>
                                    <p:cond delay="0"/>
                                  </p:stCondLst>
                                  <p:childTnLst>
                                    <p:set>
                                      <p:cBhvr>
                                        <p:cTn id="81" dur="1" fill="hold">
                                          <p:stCondLst>
                                            <p:cond delay="0"/>
                                          </p:stCondLst>
                                        </p:cTn>
                                        <p:tgtEl>
                                          <p:spTgt spid="6181"/>
                                        </p:tgtEl>
                                        <p:attrNameLst>
                                          <p:attrName>style.visibility</p:attrName>
                                        </p:attrNameLst>
                                      </p:cBhvr>
                                      <p:to>
                                        <p:strVal val="visible"/>
                                      </p:to>
                                    </p:set>
                                    <p:animEffect transition="in" filter="strips(downLeft)">
                                      <p:cBhvr>
                                        <p:cTn id="82" dur="1000"/>
                                        <p:tgtEl>
                                          <p:spTgt spid="6181"/>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6182"/>
                                        </p:tgtEl>
                                        <p:attrNameLst>
                                          <p:attrName>style.visibility</p:attrName>
                                        </p:attrNameLst>
                                      </p:cBhvr>
                                      <p:to>
                                        <p:strVal val="visible"/>
                                      </p:to>
                                    </p:set>
                                    <p:animEffect transition="in" filter="strips(downRight)">
                                      <p:cBhvr>
                                        <p:cTn id="85" dur="1000"/>
                                        <p:tgtEl>
                                          <p:spTgt spid="618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6183"/>
                                        </p:tgtEl>
                                        <p:attrNameLst>
                                          <p:attrName>style.visibility</p:attrName>
                                        </p:attrNameLst>
                                      </p:cBhvr>
                                      <p:to>
                                        <p:strVal val="visible"/>
                                      </p:to>
                                    </p:set>
                                    <p:animEffect transition="in" filter="diamond(in)">
                                      <p:cBhvr>
                                        <p:cTn id="90" dur="1000"/>
                                        <p:tgtEl>
                                          <p:spTgt spid="6183"/>
                                        </p:tgtEl>
                                      </p:cBhvr>
                                    </p:animEffect>
                                  </p:childTnLst>
                                </p:cTn>
                              </p:par>
                            </p:childTnLst>
                          </p:cTn>
                        </p:par>
                        <p:par>
                          <p:cTn id="91" fill="hold" nodeType="afterGroup">
                            <p:stCondLst>
                              <p:cond delay="1000"/>
                            </p:stCondLst>
                            <p:childTnLst>
                              <p:par>
                                <p:cTn id="92" presetID="8" presetClass="entr" presetSubtype="16" fill="hold" grpId="0" nodeType="afterEffect">
                                  <p:stCondLst>
                                    <p:cond delay="0"/>
                                  </p:stCondLst>
                                  <p:childTnLst>
                                    <p:set>
                                      <p:cBhvr>
                                        <p:cTn id="93" dur="1" fill="hold">
                                          <p:stCondLst>
                                            <p:cond delay="0"/>
                                          </p:stCondLst>
                                        </p:cTn>
                                        <p:tgtEl>
                                          <p:spTgt spid="6184"/>
                                        </p:tgtEl>
                                        <p:attrNameLst>
                                          <p:attrName>style.visibility</p:attrName>
                                        </p:attrNameLst>
                                      </p:cBhvr>
                                      <p:to>
                                        <p:strVal val="visible"/>
                                      </p:to>
                                    </p:set>
                                    <p:animEffect transition="in" filter="diamond(in)">
                                      <p:cBhvr>
                                        <p:cTn id="94" dur="1000"/>
                                        <p:tgtEl>
                                          <p:spTgt spid="6184"/>
                                        </p:tgtEl>
                                      </p:cBhvr>
                                    </p:animEffect>
                                  </p:childTnLst>
                                </p:cTn>
                              </p:par>
                            </p:childTnLst>
                          </p:cTn>
                        </p:par>
                        <p:par>
                          <p:cTn id="95" fill="hold" nodeType="afterGroup">
                            <p:stCondLst>
                              <p:cond delay="2000"/>
                            </p:stCondLst>
                            <p:childTnLst>
                              <p:par>
                                <p:cTn id="96" presetID="8" presetClass="entr" presetSubtype="16" fill="hold" grpId="0" nodeType="afterEffect">
                                  <p:stCondLst>
                                    <p:cond delay="0"/>
                                  </p:stCondLst>
                                  <p:childTnLst>
                                    <p:set>
                                      <p:cBhvr>
                                        <p:cTn id="97" dur="1" fill="hold">
                                          <p:stCondLst>
                                            <p:cond delay="0"/>
                                          </p:stCondLst>
                                        </p:cTn>
                                        <p:tgtEl>
                                          <p:spTgt spid="6185"/>
                                        </p:tgtEl>
                                        <p:attrNameLst>
                                          <p:attrName>style.visibility</p:attrName>
                                        </p:attrNameLst>
                                      </p:cBhvr>
                                      <p:to>
                                        <p:strVal val="visible"/>
                                      </p:to>
                                    </p:set>
                                    <p:animEffect transition="in" filter="diamond(in)">
                                      <p:cBhvr>
                                        <p:cTn id="98" dur="1000"/>
                                        <p:tgtEl>
                                          <p:spTgt spid="618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8" presetClass="entr" presetSubtype="6" fill="hold" grpId="0" nodeType="clickEffect">
                                  <p:stCondLst>
                                    <p:cond delay="0"/>
                                  </p:stCondLst>
                                  <p:childTnLst>
                                    <p:set>
                                      <p:cBhvr>
                                        <p:cTn id="102" dur="1" fill="hold">
                                          <p:stCondLst>
                                            <p:cond delay="0"/>
                                          </p:stCondLst>
                                        </p:cTn>
                                        <p:tgtEl>
                                          <p:spTgt spid="6186"/>
                                        </p:tgtEl>
                                        <p:attrNameLst>
                                          <p:attrName>style.visibility</p:attrName>
                                        </p:attrNameLst>
                                      </p:cBhvr>
                                      <p:to>
                                        <p:strVal val="visible"/>
                                      </p:to>
                                    </p:set>
                                    <p:animEffect transition="in" filter="strips(downRight)">
                                      <p:cBhvr>
                                        <p:cTn id="103" dur="1000"/>
                                        <p:tgtEl>
                                          <p:spTgt spid="6186"/>
                                        </p:tgtEl>
                                      </p:cBhvr>
                                    </p:animEffect>
                                  </p:childTnLst>
                                </p:cTn>
                              </p:par>
                              <p:par>
                                <p:cTn id="104" presetID="18" presetClass="entr" presetSubtype="12" fill="hold" grpId="0" nodeType="withEffect">
                                  <p:stCondLst>
                                    <p:cond delay="0"/>
                                  </p:stCondLst>
                                  <p:childTnLst>
                                    <p:set>
                                      <p:cBhvr>
                                        <p:cTn id="105" dur="1" fill="hold">
                                          <p:stCondLst>
                                            <p:cond delay="0"/>
                                          </p:stCondLst>
                                        </p:cTn>
                                        <p:tgtEl>
                                          <p:spTgt spid="6187"/>
                                        </p:tgtEl>
                                        <p:attrNameLst>
                                          <p:attrName>style.visibility</p:attrName>
                                        </p:attrNameLst>
                                      </p:cBhvr>
                                      <p:to>
                                        <p:strVal val="visible"/>
                                      </p:to>
                                    </p:set>
                                    <p:animEffect transition="in" filter="strips(downLeft)">
                                      <p:cBhvr>
                                        <p:cTn id="106" dur="1000"/>
                                        <p:tgtEl>
                                          <p:spTgt spid="618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8" presetClass="entr" presetSubtype="16" fill="hold" grpId="0" nodeType="clickEffect">
                                  <p:stCondLst>
                                    <p:cond delay="0"/>
                                  </p:stCondLst>
                                  <p:childTnLst>
                                    <p:set>
                                      <p:cBhvr>
                                        <p:cTn id="110" dur="1" fill="hold">
                                          <p:stCondLst>
                                            <p:cond delay="0"/>
                                          </p:stCondLst>
                                        </p:cTn>
                                        <p:tgtEl>
                                          <p:spTgt spid="6188"/>
                                        </p:tgtEl>
                                        <p:attrNameLst>
                                          <p:attrName>style.visibility</p:attrName>
                                        </p:attrNameLst>
                                      </p:cBhvr>
                                      <p:to>
                                        <p:strVal val="visible"/>
                                      </p:to>
                                    </p:set>
                                    <p:animEffect transition="in" filter="diamond(in)">
                                      <p:cBhvr>
                                        <p:cTn id="111" dur="1000"/>
                                        <p:tgtEl>
                                          <p:spTgt spid="6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56" grpId="0"/>
      <p:bldP spid="6160" grpId="0"/>
      <p:bldP spid="6166" grpId="0"/>
      <p:bldP spid="6168" grpId="0"/>
      <p:bldP spid="6169" grpId="0"/>
      <p:bldP spid="6170" grpId="0"/>
      <p:bldP spid="6171" grpId="0"/>
      <p:bldP spid="6172" grpId="0"/>
      <p:bldP spid="6173" grpId="0" animBg="1"/>
      <p:bldP spid="6174" grpId="0" animBg="1"/>
      <p:bldP spid="6176" grpId="0" animBg="1"/>
      <p:bldP spid="6177" grpId="0" animBg="1"/>
      <p:bldP spid="6178" grpId="0"/>
      <p:bldP spid="6179" grpId="0" animBg="1"/>
      <p:bldP spid="6180" grpId="0"/>
      <p:bldP spid="6181" grpId="0" animBg="1"/>
      <p:bldP spid="6182" grpId="0" animBg="1"/>
      <p:bldP spid="6183" grpId="0"/>
      <p:bldP spid="6184" grpId="0"/>
      <p:bldP spid="6185" grpId="0"/>
      <p:bldP spid="6186" grpId="0" animBg="1"/>
      <p:bldP spid="6187" grpId="0" animBg="1"/>
      <p:bldP spid="6188" grpId="0" animBg="1"/>
      <p:bldP spid="6189" grpId="0"/>
      <p:bldP spid="6190" grpId="0"/>
      <p:bldP spid="61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1859" name="Picture 3"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1860"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21861"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grpSp>
        <p:nvGrpSpPr>
          <p:cNvPr id="121890" name="Group 34"/>
          <p:cNvGrpSpPr>
            <a:grpSpLocks/>
          </p:cNvGrpSpPr>
          <p:nvPr/>
        </p:nvGrpSpPr>
        <p:grpSpPr bwMode="auto">
          <a:xfrm>
            <a:off x="2667000" y="1066800"/>
            <a:ext cx="3962400" cy="5791200"/>
            <a:chOff x="3120" y="576"/>
            <a:chExt cx="2496" cy="3648"/>
          </a:xfrm>
        </p:grpSpPr>
        <p:sp>
          <p:nvSpPr>
            <p:cNvPr id="121891" name="Rectangle 35"/>
            <p:cNvSpPr>
              <a:spLocks noChangeArrowheads="1"/>
            </p:cNvSpPr>
            <p:nvPr/>
          </p:nvSpPr>
          <p:spPr bwMode="auto">
            <a:xfrm>
              <a:off x="3120" y="576"/>
              <a:ext cx="2496" cy="3648"/>
            </a:xfrm>
            <a:prstGeom prst="rect">
              <a:avLst/>
            </a:prstGeom>
            <a:gradFill rotWithShape="1">
              <a:gsLst>
                <a:gs pos="0">
                  <a:srgbClr val="006600"/>
                </a:gs>
                <a:gs pos="100000">
                  <a:srgbClr val="00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92" name="Text Box 36"/>
            <p:cNvSpPr txBox="1">
              <a:spLocks noChangeArrowheads="1"/>
            </p:cNvSpPr>
            <p:nvPr/>
          </p:nvSpPr>
          <p:spPr bwMode="auto">
            <a:xfrm>
              <a:off x="3282" y="951"/>
              <a:ext cx="816"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chemeClr val="bg1"/>
                  </a:solidFill>
                  <a:latin typeface="Times New Roman" panose="02020603050405020304" pitchFamily="18" charset="0"/>
                </a:rPr>
                <a:t>Loài A</a:t>
              </a:r>
            </a:p>
            <a:p>
              <a:pPr>
                <a:spcBef>
                  <a:spcPct val="50000"/>
                </a:spcBef>
              </a:pPr>
              <a:r>
                <a:rPr lang="en-US" altLang="en-US" sz="2800">
                  <a:solidFill>
                    <a:schemeClr val="bg1"/>
                  </a:solidFill>
                  <a:latin typeface="Times New Roman" panose="02020603050405020304" pitchFamily="18" charset="0"/>
                </a:rPr>
                <a:t>AA</a:t>
              </a:r>
            </a:p>
          </p:txBody>
        </p:sp>
        <p:sp>
          <p:nvSpPr>
            <p:cNvPr id="121893" name="Line 37"/>
            <p:cNvSpPr>
              <a:spLocks noChangeShapeType="1"/>
            </p:cNvSpPr>
            <p:nvPr/>
          </p:nvSpPr>
          <p:spPr bwMode="auto">
            <a:xfrm>
              <a:off x="3666" y="1575"/>
              <a:ext cx="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94" name="Text Box 38"/>
            <p:cNvSpPr txBox="1">
              <a:spLocks noChangeArrowheads="1"/>
            </p:cNvSpPr>
            <p:nvPr/>
          </p:nvSpPr>
          <p:spPr bwMode="auto">
            <a:xfrm>
              <a:off x="3282" y="1863"/>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VnTime" panose="020B7200000000000000" pitchFamily="34" charset="0"/>
                </a:rPr>
                <a:t>A</a:t>
              </a:r>
            </a:p>
          </p:txBody>
        </p:sp>
        <p:sp>
          <p:nvSpPr>
            <p:cNvPr id="121895" name="Text Box 39"/>
            <p:cNvSpPr txBox="1">
              <a:spLocks noChangeArrowheads="1"/>
            </p:cNvSpPr>
            <p:nvPr/>
          </p:nvSpPr>
          <p:spPr bwMode="auto">
            <a:xfrm>
              <a:off x="4752" y="960"/>
              <a:ext cx="816"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VnTime" panose="020B7200000000000000" pitchFamily="34" charset="0"/>
                </a:rPr>
                <a:t>Loài </a:t>
              </a:r>
              <a:r>
                <a:rPr lang="en-US" altLang="en-US" sz="2800">
                  <a:solidFill>
                    <a:schemeClr val="bg1"/>
                  </a:solidFill>
                  <a:latin typeface="Times New Roman" panose="02020603050405020304" pitchFamily="18" charset="0"/>
                </a:rPr>
                <a:t>B</a:t>
              </a:r>
            </a:p>
            <a:p>
              <a:pPr>
                <a:spcBef>
                  <a:spcPct val="50000"/>
                </a:spcBef>
              </a:pPr>
              <a:r>
                <a:rPr lang="en-US" altLang="en-US" sz="2800">
                  <a:solidFill>
                    <a:schemeClr val="bg1"/>
                  </a:solidFill>
                  <a:latin typeface="Times New Roman" panose="02020603050405020304" pitchFamily="18" charset="0"/>
                </a:rPr>
                <a:t>BB</a:t>
              </a:r>
            </a:p>
          </p:txBody>
        </p:sp>
        <p:sp>
          <p:nvSpPr>
            <p:cNvPr id="121896" name="Line 40"/>
            <p:cNvSpPr>
              <a:spLocks noChangeShapeType="1"/>
            </p:cNvSpPr>
            <p:nvPr/>
          </p:nvSpPr>
          <p:spPr bwMode="auto">
            <a:xfrm>
              <a:off x="5136" y="1584"/>
              <a:ext cx="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97" name="Text Box 41"/>
            <p:cNvSpPr txBox="1">
              <a:spLocks noChangeArrowheads="1"/>
            </p:cNvSpPr>
            <p:nvPr/>
          </p:nvSpPr>
          <p:spPr bwMode="auto">
            <a:xfrm>
              <a:off x="4752" y="1872"/>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VnTime" panose="020B7200000000000000" pitchFamily="34" charset="0"/>
                </a:rPr>
                <a:t>B</a:t>
              </a:r>
            </a:p>
          </p:txBody>
        </p:sp>
        <p:sp>
          <p:nvSpPr>
            <p:cNvPr id="121898" name="Text Box 42"/>
            <p:cNvSpPr txBox="1">
              <a:spLocks noChangeArrowheads="1"/>
            </p:cNvSpPr>
            <p:nvPr/>
          </p:nvSpPr>
          <p:spPr bwMode="auto">
            <a:xfrm>
              <a:off x="3666" y="1872"/>
              <a:ext cx="1440"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Times New Roman" panose="02020603050405020304" pitchFamily="18" charset="0"/>
                </a:rPr>
                <a:t>AB</a:t>
              </a:r>
            </a:p>
            <a:p>
              <a:pPr>
                <a:spcBef>
                  <a:spcPct val="50000"/>
                </a:spcBef>
              </a:pPr>
              <a:r>
                <a:rPr lang="en-US" altLang="en-US" sz="2000">
                  <a:solidFill>
                    <a:schemeClr val="bg1"/>
                  </a:solidFill>
                  <a:latin typeface="Times New Roman" panose="02020603050405020304" pitchFamily="18" charset="0"/>
                </a:rPr>
                <a:t>Con lai lưỡng bội bất thụ </a:t>
              </a:r>
            </a:p>
          </p:txBody>
        </p:sp>
        <p:sp>
          <p:nvSpPr>
            <p:cNvPr id="121899" name="Line 43"/>
            <p:cNvSpPr>
              <a:spLocks noChangeShapeType="1"/>
            </p:cNvSpPr>
            <p:nvPr/>
          </p:nvSpPr>
          <p:spPr bwMode="auto">
            <a:xfrm>
              <a:off x="3810" y="2055"/>
              <a:ext cx="384"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900" name="Line 44"/>
            <p:cNvSpPr>
              <a:spLocks noChangeShapeType="1"/>
            </p:cNvSpPr>
            <p:nvPr/>
          </p:nvSpPr>
          <p:spPr bwMode="auto">
            <a:xfrm flipH="1">
              <a:off x="4560" y="2064"/>
              <a:ext cx="48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901" name="Line 45"/>
            <p:cNvSpPr>
              <a:spLocks noChangeShapeType="1"/>
            </p:cNvSpPr>
            <p:nvPr/>
          </p:nvSpPr>
          <p:spPr bwMode="auto">
            <a:xfrm flipH="1">
              <a:off x="3714" y="2592"/>
              <a:ext cx="384" cy="33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902" name="Line 46"/>
            <p:cNvSpPr>
              <a:spLocks noChangeShapeType="1"/>
            </p:cNvSpPr>
            <p:nvPr/>
          </p:nvSpPr>
          <p:spPr bwMode="auto">
            <a:xfrm>
              <a:off x="4674" y="2592"/>
              <a:ext cx="384" cy="33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903" name="Text Box 47"/>
            <p:cNvSpPr txBox="1">
              <a:spLocks noChangeArrowheads="1"/>
            </p:cNvSpPr>
            <p:nvPr/>
          </p:nvSpPr>
          <p:spPr bwMode="auto">
            <a:xfrm>
              <a:off x="3426" y="2928"/>
              <a:ext cx="1824"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Times New Roman" panose="02020603050405020304" pitchFamily="18" charset="0"/>
                </a:rPr>
                <a:t>AABB</a:t>
              </a:r>
            </a:p>
            <a:p>
              <a:pPr>
                <a:spcBef>
                  <a:spcPct val="50000"/>
                </a:spcBef>
              </a:pPr>
              <a:r>
                <a:rPr lang="en-US" altLang="en-US" sz="2400">
                  <a:solidFill>
                    <a:schemeClr val="bg1"/>
                  </a:solidFill>
                  <a:latin typeface="Times New Roman" panose="02020603050405020304" pitchFamily="18" charset="0"/>
                </a:rPr>
                <a:t>Thể dị đa bội hữu thụ</a:t>
              </a:r>
            </a:p>
            <a:p>
              <a:pPr>
                <a:spcBef>
                  <a:spcPct val="50000"/>
                </a:spcBef>
              </a:pPr>
              <a:r>
                <a:rPr lang="en-US" altLang="en-US" sz="2400">
                  <a:solidFill>
                    <a:schemeClr val="bg1"/>
                  </a:solidFill>
                  <a:latin typeface="Times New Roman" panose="02020603050405020304" pitchFamily="18" charset="0"/>
                </a:rPr>
                <a:t>(Thể song nhị bội)</a:t>
              </a:r>
            </a:p>
          </p:txBody>
        </p:sp>
        <p:sp>
          <p:nvSpPr>
            <p:cNvPr id="121904" name="Text Box 48"/>
            <p:cNvSpPr txBox="1">
              <a:spLocks noChangeArrowheads="1"/>
            </p:cNvSpPr>
            <p:nvPr/>
          </p:nvSpPr>
          <p:spPr bwMode="auto">
            <a:xfrm>
              <a:off x="4770" y="2928"/>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VnTime" panose="020B7200000000000000" pitchFamily="34" charset="0"/>
                </a:rPr>
                <a:t>AB</a:t>
              </a:r>
            </a:p>
          </p:txBody>
        </p:sp>
        <p:sp>
          <p:nvSpPr>
            <p:cNvPr id="121905" name="Text Box 49"/>
            <p:cNvSpPr txBox="1">
              <a:spLocks noChangeArrowheads="1"/>
            </p:cNvSpPr>
            <p:nvPr/>
          </p:nvSpPr>
          <p:spPr bwMode="auto">
            <a:xfrm>
              <a:off x="3234" y="2928"/>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latin typeface=".VnTime" panose="020B7200000000000000" pitchFamily="34" charset="0"/>
                </a:rPr>
                <a:t>AB</a:t>
              </a:r>
            </a:p>
          </p:txBody>
        </p:sp>
        <p:sp>
          <p:nvSpPr>
            <p:cNvPr id="121906" name="Line 50"/>
            <p:cNvSpPr>
              <a:spLocks noChangeShapeType="1"/>
            </p:cNvSpPr>
            <p:nvPr/>
          </p:nvSpPr>
          <p:spPr bwMode="auto">
            <a:xfrm>
              <a:off x="3762" y="3072"/>
              <a:ext cx="288"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907" name="Line 51"/>
            <p:cNvSpPr>
              <a:spLocks noChangeShapeType="1"/>
            </p:cNvSpPr>
            <p:nvPr/>
          </p:nvSpPr>
          <p:spPr bwMode="auto">
            <a:xfrm flipH="1">
              <a:off x="4674" y="3072"/>
              <a:ext cx="288"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1908" name="WordArt 52"/>
          <p:cNvSpPr>
            <a:spLocks noChangeArrowheads="1" noChangeShapeType="1" noTextEdit="1"/>
          </p:cNvSpPr>
          <p:nvPr/>
        </p:nvSpPr>
        <p:spPr bwMode="auto">
          <a:xfrm>
            <a:off x="533400" y="3048000"/>
            <a:ext cx="18192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b="1" kern="1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Consixin</a:t>
            </a:r>
          </a:p>
        </p:txBody>
      </p:sp>
      <p:sp>
        <p:nvSpPr>
          <p:cNvPr id="121909" name="Line 53"/>
          <p:cNvSpPr>
            <a:spLocks noChangeShapeType="1"/>
          </p:cNvSpPr>
          <p:nvPr/>
        </p:nvSpPr>
        <p:spPr bwMode="auto">
          <a:xfrm>
            <a:off x="2286000" y="3657600"/>
            <a:ext cx="1600200" cy="1143000"/>
          </a:xfrm>
          <a:prstGeom prst="line">
            <a:avLst/>
          </a:prstGeom>
          <a:noFill/>
          <a:ln w="571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1890"/>
                                        </p:tgtEl>
                                        <p:attrNameLst>
                                          <p:attrName>style.visibility</p:attrName>
                                        </p:attrNameLst>
                                      </p:cBhvr>
                                      <p:to>
                                        <p:strVal val="visible"/>
                                      </p:to>
                                    </p:set>
                                    <p:animEffect transition="in" filter="box(in)">
                                      <p:cBhvr>
                                        <p:cTn id="7" dur="500"/>
                                        <p:tgtEl>
                                          <p:spTgt spid="121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1908"/>
                                        </p:tgtEl>
                                        <p:attrNameLst>
                                          <p:attrName>style.visibility</p:attrName>
                                        </p:attrNameLst>
                                      </p:cBhvr>
                                      <p:to>
                                        <p:strVal val="visible"/>
                                      </p:to>
                                    </p:set>
                                    <p:animEffect transition="in" filter="blinds(horizontal)">
                                      <p:cBhvr>
                                        <p:cTn id="12" dur="500"/>
                                        <p:tgtEl>
                                          <p:spTgt spid="12190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1909"/>
                                        </p:tgtEl>
                                        <p:attrNameLst>
                                          <p:attrName>style.visibility</p:attrName>
                                        </p:attrNameLst>
                                      </p:cBhvr>
                                      <p:to>
                                        <p:strVal val="visible"/>
                                      </p:to>
                                    </p:set>
                                    <p:animEffect transition="in" filter="blinds(horizontal)">
                                      <p:cBhvr>
                                        <p:cTn id="15" dur="500"/>
                                        <p:tgtEl>
                                          <p:spTgt spid="121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08" grpId="0" animBg="1"/>
      <p:bldP spid="1219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2883" name="Picture 3"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2884"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22885"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sp>
        <p:nvSpPr>
          <p:cNvPr id="122904" name="WordArt 24" descr="Purple mesh"/>
          <p:cNvSpPr>
            <a:spLocks noChangeArrowheads="1" noChangeShapeType="1" noTextEdit="1"/>
          </p:cNvSpPr>
          <p:nvPr/>
        </p:nvSpPr>
        <p:spPr bwMode="auto">
          <a:xfrm>
            <a:off x="304800" y="1143000"/>
            <a:ext cx="6353175" cy="4000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2800" b="1" kern="10">
                <a:blipFill dpi="0" rotWithShape="1">
                  <a:blip r:embed="rId4"/>
                  <a:srcRect/>
                  <a:tile tx="0" ty="0" sx="100000" sy="100000" flip="none" algn="tl"/>
                </a:blipFill>
                <a:latin typeface="Times New Roman" panose="02020603050405020304" pitchFamily="18" charset="0"/>
                <a:cs typeface="Times New Roman" panose="02020603050405020304" pitchFamily="18" charset="0"/>
              </a:rPr>
              <a:t>3. Hậu quả và vai trò của đột biến đa bội</a:t>
            </a:r>
          </a:p>
        </p:txBody>
      </p:sp>
      <p:sp>
        <p:nvSpPr>
          <p:cNvPr id="122906" name="WordArt 26"/>
          <p:cNvSpPr>
            <a:spLocks noChangeArrowheads="1" noChangeShapeType="1" noTextEdit="1"/>
          </p:cNvSpPr>
          <p:nvPr/>
        </p:nvSpPr>
        <p:spPr bwMode="auto">
          <a:xfrm>
            <a:off x="133350" y="1638300"/>
            <a:ext cx="8553450" cy="8001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a:r>
              <a:rPr lang="vi-VN" sz="2800" b="1" kern="10">
                <a:solidFill>
                  <a:srgbClr val="0000FF"/>
                </a:solidFill>
                <a:latin typeface="Times New Roman" panose="02020603050405020304" pitchFamily="18" charset="0"/>
                <a:cs typeface="Times New Roman" panose="02020603050405020304" pitchFamily="18" charset="0"/>
              </a:rPr>
              <a:t>   Đặc điểm của thể đa bội: tế bào to, cơ quan sinh dưỡng lớn,</a:t>
            </a:r>
          </a:p>
          <a:p>
            <a:pPr algn="l"/>
            <a:r>
              <a:rPr lang="vi-VN" sz="2800" b="1" kern="10">
                <a:solidFill>
                  <a:srgbClr val="0000FF"/>
                </a:solidFill>
                <a:latin typeface="Times New Roman" panose="02020603050405020304" pitchFamily="18" charset="0"/>
                <a:cs typeface="Times New Roman" panose="02020603050405020304" pitchFamily="18" charset="0"/>
              </a:rPr>
              <a:t>phát triển khỏe, chống chịu tốt.</a:t>
            </a:r>
            <a:endParaRPr lang="en-US" sz="2800" b="1" kern="10">
              <a:solidFill>
                <a:srgbClr val="0000FF"/>
              </a:solidFill>
              <a:latin typeface="Times New Roman" panose="02020603050405020304" pitchFamily="18" charset="0"/>
              <a:cs typeface="Times New Roman" panose="02020603050405020304" pitchFamily="18" charset="0"/>
            </a:endParaRPr>
          </a:p>
        </p:txBody>
      </p:sp>
      <p:pic>
        <p:nvPicPr>
          <p:cNvPr id="122907" name="Picture 27" descr="http://www.mediafire.com/imgbnc.php/2079ceecf7dab7e0a9daa349c62bec674g.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600200" y="2590800"/>
            <a:ext cx="57912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4"/>
                                        </p:tgtEl>
                                        <p:attrNameLst>
                                          <p:attrName>style.visibility</p:attrName>
                                        </p:attrNameLst>
                                      </p:cBhvr>
                                      <p:to>
                                        <p:strVal val="visible"/>
                                      </p:to>
                                    </p:set>
                                    <p:animEffect transition="in" filter="blinds(horizontal)">
                                      <p:cBhvr>
                                        <p:cTn id="7" dur="500"/>
                                        <p:tgtEl>
                                          <p:spTgt spid="1229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06"/>
                                        </p:tgtEl>
                                        <p:attrNameLst>
                                          <p:attrName>style.visibility</p:attrName>
                                        </p:attrNameLst>
                                      </p:cBhvr>
                                      <p:to>
                                        <p:strVal val="visible"/>
                                      </p:to>
                                    </p:set>
                                    <p:animEffect transition="in" filter="blinds(horizontal)">
                                      <p:cBhvr>
                                        <p:cTn id="12" dur="500"/>
                                        <p:tgtEl>
                                          <p:spTgt spid="122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4" grpId="0" animBg="1"/>
      <p:bldP spid="1229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4827" name="Freeform 11"/>
          <p:cNvSpPr>
            <a:spLocks/>
          </p:cNvSpPr>
          <p:nvPr/>
        </p:nvSpPr>
        <p:spPr bwMode="gray">
          <a:xfrm>
            <a:off x="1981200" y="2438400"/>
            <a:ext cx="5303838" cy="806450"/>
          </a:xfrm>
          <a:custGeom>
            <a:avLst/>
            <a:gdLst>
              <a:gd name="T0" fmla="*/ 1 w 3341"/>
              <a:gd name="T1" fmla="*/ 492 h 508"/>
              <a:gd name="T2" fmla="*/ 1707 w 3341"/>
              <a:gd name="T3" fmla="*/ 20 h 508"/>
              <a:gd name="T4" fmla="*/ 3340 w 3341"/>
              <a:gd name="T5" fmla="*/ 482 h 508"/>
              <a:gd name="T6" fmla="*/ 1734 w 3341"/>
              <a:gd name="T7" fmla="*/ 74 h 508"/>
              <a:gd name="T8" fmla="*/ 1 w 3341"/>
              <a:gd name="T9" fmla="*/ 492 h 508"/>
            </a:gdLst>
            <a:ahLst/>
            <a:cxnLst>
              <a:cxn ang="0">
                <a:pos x="T0" y="T1"/>
              </a:cxn>
              <a:cxn ang="0">
                <a:pos x="T2" y="T3"/>
              </a:cxn>
              <a:cxn ang="0">
                <a:pos x="T4" y="T5"/>
              </a:cxn>
              <a:cxn ang="0">
                <a:pos x="T6" y="T7"/>
              </a:cxn>
              <a:cxn ang="0">
                <a:pos x="T8" y="T9"/>
              </a:cxn>
            </a:cxnLst>
            <a:rect l="0" t="0" r="r" b="b"/>
            <a:pathLst>
              <a:path w="3341" h="508">
                <a:moveTo>
                  <a:pt x="1" y="492"/>
                </a:moveTo>
                <a:cubicBezTo>
                  <a:pt x="0" y="477"/>
                  <a:pt x="710" y="0"/>
                  <a:pt x="1707" y="20"/>
                </a:cubicBezTo>
                <a:cubicBezTo>
                  <a:pt x="2704" y="40"/>
                  <a:pt x="3339" y="467"/>
                  <a:pt x="3340" y="482"/>
                </a:cubicBezTo>
                <a:cubicBezTo>
                  <a:pt x="3341" y="496"/>
                  <a:pt x="2608" y="93"/>
                  <a:pt x="1734" y="74"/>
                </a:cubicBezTo>
                <a:cubicBezTo>
                  <a:pt x="860" y="54"/>
                  <a:pt x="2" y="508"/>
                  <a:pt x="1" y="492"/>
                </a:cubicBezTo>
                <a:close/>
              </a:path>
            </a:pathLst>
          </a:custGeom>
          <a:gradFill rotWithShape="1">
            <a:gsLst>
              <a:gs pos="0">
                <a:schemeClr val="accent1"/>
              </a:gs>
              <a:gs pos="50000">
                <a:schemeClr val="accent1">
                  <a:gamma/>
                  <a:tint val="45882"/>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4828" name="Group 12"/>
          <p:cNvGrpSpPr>
            <a:grpSpLocks/>
          </p:cNvGrpSpPr>
          <p:nvPr/>
        </p:nvGrpSpPr>
        <p:grpSpPr bwMode="auto">
          <a:xfrm>
            <a:off x="76200" y="165100"/>
            <a:ext cx="1600200" cy="1435100"/>
            <a:chOff x="1344" y="1096"/>
            <a:chExt cx="2736" cy="2593"/>
          </a:xfrm>
        </p:grpSpPr>
        <p:sp>
          <p:nvSpPr>
            <p:cNvPr id="34829" name="Oval 13"/>
            <p:cNvSpPr>
              <a:spLocks noChangeArrowheads="1"/>
            </p:cNvSpPr>
            <p:nvPr/>
          </p:nvSpPr>
          <p:spPr bwMode="auto">
            <a:xfrm>
              <a:off x="1440" y="1224"/>
              <a:ext cx="2544" cy="2392"/>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4830" name="Picture 14" descr="LOGOTVB"/>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000" r="12000" b="10001"/>
            <a:stretch>
              <a:fillRect/>
            </a:stretch>
          </p:blipFill>
          <p:spPr bwMode="auto">
            <a:xfrm>
              <a:off x="1344" y="1096"/>
              <a:ext cx="2736" cy="2593"/>
            </a:xfrm>
            <a:prstGeom prst="rect">
              <a:avLst/>
            </a:prstGeom>
            <a:noFill/>
            <a:extLst>
              <a:ext uri="{909E8E84-426E-40DD-AFC4-6F175D3DCCD1}">
                <a14:hiddenFill xmlns:a14="http://schemas.microsoft.com/office/drawing/2010/main">
                  <a:solidFill>
                    <a:srgbClr val="FFFFFF"/>
                  </a:solidFill>
                </a14:hiddenFill>
              </a:ext>
            </a:extLst>
          </p:spPr>
        </p:pic>
      </p:grpSp>
      <p:sp>
        <p:nvSpPr>
          <p:cNvPr id="34831" name="WordArt 15"/>
          <p:cNvSpPr>
            <a:spLocks noChangeArrowheads="1" noChangeShapeType="1" noTextEdit="1"/>
          </p:cNvSpPr>
          <p:nvPr/>
        </p:nvSpPr>
        <p:spPr bwMode="auto">
          <a:xfrm>
            <a:off x="2057400" y="228600"/>
            <a:ext cx="5214938" cy="3048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kern="10">
                <a:solidFill>
                  <a:srgbClr val="FFFF00"/>
                </a:solidFill>
                <a:latin typeface="Times New Roman" panose="02020603050405020304" pitchFamily="18" charset="0"/>
                <a:cs typeface="Times New Roman" panose="02020603050405020304" pitchFamily="18" charset="0"/>
              </a:rPr>
              <a:t>SỞ GIÁO DỤC VÀ ĐÀO TẠO SÓC TRĂNG</a:t>
            </a:r>
          </a:p>
        </p:txBody>
      </p:sp>
      <p:sp>
        <p:nvSpPr>
          <p:cNvPr id="34832" name="WordArt 16"/>
          <p:cNvSpPr>
            <a:spLocks noChangeArrowheads="1" noChangeShapeType="1" noTextEdit="1"/>
          </p:cNvSpPr>
          <p:nvPr/>
        </p:nvSpPr>
        <p:spPr bwMode="auto">
          <a:xfrm>
            <a:off x="2209800" y="547688"/>
            <a:ext cx="480060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vi-VN" sz="3600" b="1" kern="10">
                <a:solidFill>
                  <a:srgbClr val="FFFF00"/>
                </a:solidFill>
                <a:latin typeface="Times New Roman" panose="02020603050405020304" pitchFamily="18" charset="0"/>
                <a:cs typeface="Times New Roman" panose="02020603050405020304" pitchFamily="18" charset="0"/>
              </a:rPr>
              <a:t>TRƯỜNG THPT TRẦN VĂN BẢY</a:t>
            </a:r>
            <a:endParaRPr lang="en-US" sz="3600" b="1" kern="10">
              <a:solidFill>
                <a:srgbClr val="FFFF00"/>
              </a:solidFill>
              <a:latin typeface="Times New Roman" panose="02020603050405020304" pitchFamily="18" charset="0"/>
              <a:cs typeface="Times New Roman" panose="02020603050405020304" pitchFamily="18" charset="0"/>
            </a:endParaRPr>
          </a:p>
        </p:txBody>
      </p:sp>
      <p:sp>
        <p:nvSpPr>
          <p:cNvPr id="34835" name="WordArt 19"/>
          <p:cNvSpPr>
            <a:spLocks noChangeArrowheads="1" noChangeShapeType="1" noTextEdit="1"/>
          </p:cNvSpPr>
          <p:nvPr/>
        </p:nvSpPr>
        <p:spPr bwMode="auto">
          <a:xfrm>
            <a:off x="1676400" y="5334000"/>
            <a:ext cx="5791200" cy="8382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b="1" kern="10">
                <a:solidFill>
                  <a:srgbClr val="FF0000"/>
                </a:solidFill>
                <a:latin typeface="Times New Roman" panose="02020603050405020304" pitchFamily="18" charset="0"/>
                <a:cs typeface="Times New Roman" panose="02020603050405020304" pitchFamily="18" charset="0"/>
              </a:rPr>
              <a:t>Giáo viên thực hiện: Nguyễn Quí Nguyễn</a:t>
            </a:r>
          </a:p>
          <a:p>
            <a:r>
              <a:rPr lang="en-US" sz="3600" b="1" kern="10">
                <a:solidFill>
                  <a:srgbClr val="FF0000"/>
                </a:solidFill>
                <a:latin typeface="Times New Roman" panose="02020603050405020304" pitchFamily="18" charset="0"/>
                <a:cs typeface="Times New Roman" panose="02020603050405020304" pitchFamily="18" charset="0"/>
              </a:rPr>
              <a:t>Email: nguyenquinguyen@tranvanbayst.edu.vn</a:t>
            </a:r>
          </a:p>
        </p:txBody>
      </p:sp>
      <p:sp>
        <p:nvSpPr>
          <p:cNvPr id="34836" name="WordArt 20" descr="Purple mesh"/>
          <p:cNvSpPr>
            <a:spLocks noChangeArrowheads="1" noChangeShapeType="1" noTextEdit="1"/>
          </p:cNvSpPr>
          <p:nvPr/>
        </p:nvSpPr>
        <p:spPr bwMode="auto">
          <a:xfrm>
            <a:off x="2514600" y="1676400"/>
            <a:ext cx="4186238" cy="457200"/>
          </a:xfrm>
          <a:prstGeom prst="rect">
            <a:avLst/>
          </a:prstGeom>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b="1" kern="10">
                <a:blipFill dpi="0" rotWithShape="1">
                  <a:blip r:embed="rId6"/>
                  <a:srcRect/>
                  <a:tile tx="0" ty="0" sx="100000" sy="100000" flip="none" algn="tl"/>
                </a:blipFill>
                <a:latin typeface="Times New Roman" panose="02020603050405020304" pitchFamily="18" charset="0"/>
                <a:cs typeface="Times New Roman" panose="02020603050405020304" pitchFamily="18" charset="0"/>
              </a:rPr>
              <a:t>Sinh học 12</a:t>
            </a:r>
          </a:p>
        </p:txBody>
      </p:sp>
      <p:sp>
        <p:nvSpPr>
          <p:cNvPr id="34837" name="WordArt 21"/>
          <p:cNvSpPr>
            <a:spLocks noChangeArrowheads="1" noChangeShapeType="1" noTextEdit="1"/>
          </p:cNvSpPr>
          <p:nvPr/>
        </p:nvSpPr>
        <p:spPr bwMode="auto">
          <a:xfrm>
            <a:off x="3157538" y="6453188"/>
            <a:ext cx="320040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b="1" kern="10" dirty="0" err="1">
                <a:gradFill rotWithShape="1">
                  <a:gsLst>
                    <a:gs pos="0">
                      <a:srgbClr val="FFFF00"/>
                    </a:gs>
                    <a:gs pos="100000">
                      <a:srgbClr val="FFFFFF"/>
                    </a:gs>
                  </a:gsLst>
                  <a:lin ang="5400000" scaled="1"/>
                </a:gradFill>
                <a:latin typeface="Times New Roman" panose="02020603050405020304" pitchFamily="18" charset="0"/>
                <a:cs typeface="Times New Roman" panose="02020603050405020304" pitchFamily="18" charset="0"/>
              </a:rPr>
              <a:t>Thạnh</a:t>
            </a:r>
            <a:r>
              <a:rPr lang="en-US" sz="3600" b="1" kern="10" dirty="0">
                <a:gradFill rotWithShape="1">
                  <a:gsLst>
                    <a:gs pos="0">
                      <a:srgbClr val="FFFF00"/>
                    </a:gs>
                    <a:gs pos="100000">
                      <a:srgbClr val="FFFFFF"/>
                    </a:gs>
                  </a:gsLst>
                  <a:lin ang="5400000" scaled="1"/>
                </a:gradFill>
                <a:latin typeface="Times New Roman" panose="02020603050405020304" pitchFamily="18" charset="0"/>
                <a:cs typeface="Times New Roman" panose="02020603050405020304" pitchFamily="18" charset="0"/>
              </a:rPr>
              <a:t> </a:t>
            </a:r>
            <a:r>
              <a:rPr lang="en-US" sz="3600" b="1" kern="10" dirty="0" err="1">
                <a:gradFill rotWithShape="1">
                  <a:gsLst>
                    <a:gs pos="0">
                      <a:srgbClr val="FFFF00"/>
                    </a:gs>
                    <a:gs pos="100000">
                      <a:srgbClr val="FFFFFF"/>
                    </a:gs>
                  </a:gsLst>
                  <a:lin ang="5400000" scaled="1"/>
                </a:gradFill>
                <a:latin typeface="Times New Roman" panose="02020603050405020304" pitchFamily="18" charset="0"/>
                <a:cs typeface="Times New Roman" panose="02020603050405020304" pitchFamily="18" charset="0"/>
              </a:rPr>
              <a:t>Trị</a:t>
            </a:r>
            <a:r>
              <a:rPr lang="en-US" sz="3600" b="1" kern="10" dirty="0">
                <a:gradFill rotWithShape="1">
                  <a:gsLst>
                    <a:gs pos="0">
                      <a:srgbClr val="FFFF00"/>
                    </a:gs>
                    <a:gs pos="100000">
                      <a:srgbClr val="FFFFFF"/>
                    </a:gs>
                  </a:gsLst>
                  <a:lin ang="5400000" scaled="1"/>
                </a:gradFill>
                <a:latin typeface="Times New Roman" panose="02020603050405020304" pitchFamily="18" charset="0"/>
                <a:cs typeface="Times New Roman" panose="02020603050405020304" pitchFamily="18" charset="0"/>
              </a:rPr>
              <a:t>, </a:t>
            </a:r>
            <a:r>
              <a:rPr lang="en-US" sz="3600" b="1" kern="10" dirty="0" smtClean="0">
                <a:gradFill rotWithShape="1">
                  <a:gsLst>
                    <a:gs pos="0">
                      <a:srgbClr val="FFFF00"/>
                    </a:gs>
                    <a:gs pos="100000">
                      <a:srgbClr val="FFFFFF"/>
                    </a:gs>
                  </a:gsLst>
                  <a:lin ang="5400000" scaled="1"/>
                </a:gradFill>
                <a:latin typeface="Times New Roman" panose="02020603050405020304" pitchFamily="18" charset="0"/>
                <a:cs typeface="Times New Roman" panose="02020603050405020304" pitchFamily="18" charset="0"/>
              </a:rPr>
              <a:t>10/2021</a:t>
            </a:r>
            <a:endParaRPr lang="en-US" sz="3600" b="1" kern="10" dirty="0">
              <a:gradFill rotWithShape="1">
                <a:gsLst>
                  <a:gs pos="0">
                    <a:srgbClr val="FFFF00"/>
                  </a:gs>
                  <a:gs pos="100000">
                    <a:srgbClr val="FFFFFF"/>
                  </a:gs>
                </a:gsLst>
                <a:lin ang="5400000" scaled="1"/>
              </a:gradFill>
              <a:latin typeface="Times New Roman" panose="02020603050405020304" pitchFamily="18" charset="0"/>
              <a:cs typeface="Times New Roman" panose="02020603050405020304" pitchFamily="18" charset="0"/>
            </a:endParaRPr>
          </a:p>
        </p:txBody>
      </p:sp>
      <p:sp>
        <p:nvSpPr>
          <p:cNvPr id="34838" name="Line 22"/>
          <p:cNvSpPr>
            <a:spLocks noChangeShapeType="1"/>
          </p:cNvSpPr>
          <p:nvPr/>
        </p:nvSpPr>
        <p:spPr bwMode="auto">
          <a:xfrm>
            <a:off x="3276600" y="919163"/>
            <a:ext cx="19812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1" name="WordArt 25"/>
          <p:cNvSpPr>
            <a:spLocks noChangeArrowheads="1" noChangeShapeType="1" noTextEdit="1"/>
          </p:cNvSpPr>
          <p:nvPr/>
        </p:nvSpPr>
        <p:spPr bwMode="auto">
          <a:xfrm>
            <a:off x="1981200" y="2514600"/>
            <a:ext cx="5505450" cy="1571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F53353"/>
              </a:extrusionClr>
              <a:contourClr>
                <a:srgbClr val="FFFF99"/>
              </a:contourClr>
            </a:sp3d>
          </a:bodyPr>
          <a:lstStyle/>
          <a:p>
            <a:r>
              <a:rPr lang="vi-VN" sz="3600" kern="10">
                <a:ln w="9525">
                  <a:round/>
                  <a:headEnd/>
                  <a:tailEnd/>
                </a:ln>
                <a:solidFill>
                  <a:srgbClr val="FFFF99"/>
                </a:solidFill>
                <a:latin typeface="Times New Roman" panose="02020603050405020304" pitchFamily="18" charset="0"/>
                <a:cs typeface="Times New Roman" panose="02020603050405020304" pitchFamily="18" charset="0"/>
              </a:rPr>
              <a:t>BÀI 6:</a:t>
            </a:r>
          </a:p>
          <a:p>
            <a:r>
              <a:rPr lang="vi-VN" sz="3600" kern="10">
                <a:ln w="9525">
                  <a:round/>
                  <a:headEnd/>
                  <a:tailEnd/>
                </a:ln>
                <a:solidFill>
                  <a:srgbClr val="FFFF99"/>
                </a:solidFill>
                <a:latin typeface="Times New Roman" panose="02020603050405020304" pitchFamily="18" charset="0"/>
                <a:cs typeface="Times New Roman" panose="02020603050405020304" pitchFamily="18" charset="0"/>
              </a:rPr>
              <a:t>ĐỘT BIẾN SỐ LƯỢNG NST</a:t>
            </a:r>
            <a:endParaRPr lang="en-US" sz="3600" kern="10">
              <a:ln w="9525">
                <a:round/>
                <a:headEnd/>
                <a:tailEnd/>
              </a:ln>
              <a:solidFill>
                <a:srgbClr val="FFFF99"/>
              </a:solidFill>
              <a:latin typeface="Times New Roman" panose="02020603050405020304" pitchFamily="18" charset="0"/>
              <a:cs typeface="Times New Roman" panose="02020603050405020304" pitchFamily="18" charset="0"/>
            </a:endParaRPr>
          </a:p>
        </p:txBody>
      </p:sp>
      <p:sp>
        <p:nvSpPr>
          <p:cNvPr id="34844" name="Rectangle 2"/>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b="1">
              <a:cs typeface="Arial" panose="020B0604020202020204" pitchFamily="34" charset="0"/>
            </a:endParaRPr>
          </a:p>
        </p:txBody>
      </p:sp>
      <p:sp>
        <p:nvSpPr>
          <p:cNvPr id="78851" name="AutoShape 3"/>
          <p:cNvSpPr>
            <a:spLocks noChangeArrowheads="1"/>
          </p:cNvSpPr>
          <p:nvPr/>
        </p:nvSpPr>
        <p:spPr bwMode="auto">
          <a:xfrm>
            <a:off x="7315200" y="4876800"/>
            <a:ext cx="428625" cy="409575"/>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3200">
              <a:latin typeface="Times New Roman" panose="02020603050405020304" pitchFamily="18" charset="0"/>
              <a:cs typeface="Arial" panose="020B0604020202020204" pitchFamily="34" charset="0"/>
            </a:endParaRPr>
          </a:p>
        </p:txBody>
      </p:sp>
      <p:sp>
        <p:nvSpPr>
          <p:cNvPr id="78852" name="AutoShape 4"/>
          <p:cNvSpPr>
            <a:spLocks noChangeArrowheads="1"/>
          </p:cNvSpPr>
          <p:nvPr/>
        </p:nvSpPr>
        <p:spPr bwMode="auto">
          <a:xfrm>
            <a:off x="533400" y="3505200"/>
            <a:ext cx="366713"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3200">
              <a:latin typeface="Times New Roman" panose="02020603050405020304" pitchFamily="18" charset="0"/>
              <a:cs typeface="Arial" panose="020B0604020202020204" pitchFamily="34" charset="0"/>
            </a:endParaRPr>
          </a:p>
        </p:txBody>
      </p:sp>
      <p:sp>
        <p:nvSpPr>
          <p:cNvPr id="78853" name="AutoShape 5"/>
          <p:cNvSpPr>
            <a:spLocks noChangeArrowheads="1"/>
          </p:cNvSpPr>
          <p:nvPr/>
        </p:nvSpPr>
        <p:spPr bwMode="auto">
          <a:xfrm>
            <a:off x="663575" y="5513388"/>
            <a:ext cx="403225" cy="39052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l">
              <a:defRPr/>
            </a:pPr>
            <a:endParaRPr lang="en-US" sz="3200">
              <a:latin typeface="Times New Roman" pitchFamily="18" charset="0"/>
            </a:endParaRPr>
          </a:p>
        </p:txBody>
      </p:sp>
      <p:sp>
        <p:nvSpPr>
          <p:cNvPr id="78854" name="AutoShape 6"/>
          <p:cNvSpPr>
            <a:spLocks noChangeArrowheads="1"/>
          </p:cNvSpPr>
          <p:nvPr/>
        </p:nvSpPr>
        <p:spPr bwMode="auto">
          <a:xfrm>
            <a:off x="8001000" y="3810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l">
              <a:defRPr/>
            </a:pPr>
            <a:endParaRPr lang="en-US" sz="3200">
              <a:latin typeface="Times New Roman" pitchFamily="18" charset="0"/>
            </a:endParaRPr>
          </a:p>
        </p:txBody>
      </p:sp>
      <p:sp>
        <p:nvSpPr>
          <p:cNvPr id="78855" name="AutoShape 7"/>
          <p:cNvSpPr>
            <a:spLocks noChangeArrowheads="1"/>
          </p:cNvSpPr>
          <p:nvPr/>
        </p:nvSpPr>
        <p:spPr bwMode="auto">
          <a:xfrm>
            <a:off x="8305800" y="31242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3200">
              <a:latin typeface="Times New Roman" panose="02020603050405020304" pitchFamily="18" charset="0"/>
              <a:cs typeface="Arial" panose="020B0604020202020204" pitchFamily="34" charset="0"/>
            </a:endParaRPr>
          </a:p>
        </p:txBody>
      </p:sp>
      <p:sp>
        <p:nvSpPr>
          <p:cNvPr id="78856" name="AutoShape 8"/>
          <p:cNvSpPr>
            <a:spLocks noChangeArrowheads="1"/>
          </p:cNvSpPr>
          <p:nvPr/>
        </p:nvSpPr>
        <p:spPr bwMode="auto">
          <a:xfrm>
            <a:off x="3505200" y="152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l">
              <a:defRPr/>
            </a:pPr>
            <a:endParaRPr lang="en-US" sz="3200">
              <a:latin typeface="Times New Roman" pitchFamily="18" charset="0"/>
            </a:endParaRPr>
          </a:p>
        </p:txBody>
      </p:sp>
      <p:sp>
        <p:nvSpPr>
          <p:cNvPr id="78857" name="AutoShape 9"/>
          <p:cNvSpPr>
            <a:spLocks noChangeArrowheads="1"/>
          </p:cNvSpPr>
          <p:nvPr/>
        </p:nvSpPr>
        <p:spPr bwMode="auto">
          <a:xfrm>
            <a:off x="3810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l">
              <a:defRPr/>
            </a:pPr>
            <a:endParaRPr lang="en-US" sz="3200">
              <a:latin typeface="Times New Roman" pitchFamily="18" charset="0"/>
            </a:endParaRPr>
          </a:p>
        </p:txBody>
      </p:sp>
      <p:sp>
        <p:nvSpPr>
          <p:cNvPr id="78858" name="AutoShape 10"/>
          <p:cNvSpPr>
            <a:spLocks noChangeArrowheads="1"/>
          </p:cNvSpPr>
          <p:nvPr/>
        </p:nvSpPr>
        <p:spPr bwMode="auto">
          <a:xfrm>
            <a:off x="6948488" y="304800"/>
            <a:ext cx="366712"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3200">
              <a:latin typeface="Times New Roman" panose="02020603050405020304" pitchFamily="18" charset="0"/>
              <a:cs typeface="Arial" panose="020B0604020202020204" pitchFamily="34" charset="0"/>
            </a:endParaRPr>
          </a:p>
        </p:txBody>
      </p:sp>
      <p:sp>
        <p:nvSpPr>
          <p:cNvPr id="78859" name="AutoShape 11"/>
          <p:cNvSpPr>
            <a:spLocks noChangeArrowheads="1"/>
          </p:cNvSpPr>
          <p:nvPr/>
        </p:nvSpPr>
        <p:spPr bwMode="auto">
          <a:xfrm>
            <a:off x="5881688" y="228600"/>
            <a:ext cx="366712"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3200">
              <a:latin typeface="Times New Roman" panose="02020603050405020304" pitchFamily="18" charset="0"/>
              <a:cs typeface="Arial" panose="020B0604020202020204" pitchFamily="34" charset="0"/>
            </a:endParaRPr>
          </a:p>
        </p:txBody>
      </p:sp>
      <p:sp>
        <p:nvSpPr>
          <p:cNvPr id="78861" name="AutoShape 13"/>
          <p:cNvSpPr>
            <a:spLocks noChangeArrowheads="1"/>
          </p:cNvSpPr>
          <p:nvPr/>
        </p:nvSpPr>
        <p:spPr bwMode="auto">
          <a:xfrm>
            <a:off x="1524000" y="1219200"/>
            <a:ext cx="508000" cy="403225"/>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3200">
              <a:latin typeface="Times New Roman" panose="02020603050405020304" pitchFamily="18" charset="0"/>
              <a:cs typeface="Arial" panose="020B0604020202020204" pitchFamily="34" charset="0"/>
            </a:endParaRPr>
          </a:p>
        </p:txBody>
      </p:sp>
      <p:sp>
        <p:nvSpPr>
          <p:cNvPr id="78862" name="AutoShape 14"/>
          <p:cNvSpPr>
            <a:spLocks noChangeArrowheads="1"/>
          </p:cNvSpPr>
          <p:nvPr/>
        </p:nvSpPr>
        <p:spPr bwMode="auto">
          <a:xfrm>
            <a:off x="8458200" y="19812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lgn="l">
              <a:defRPr/>
            </a:pPr>
            <a:endParaRPr lang="en-US" sz="3200">
              <a:latin typeface="Times New Roman" pitchFamily="18" charset="0"/>
            </a:endParaRPr>
          </a:p>
        </p:txBody>
      </p:sp>
      <p:sp>
        <p:nvSpPr>
          <p:cNvPr id="78863" name="AutoShape 15"/>
          <p:cNvSpPr>
            <a:spLocks noChangeArrowheads="1"/>
          </p:cNvSpPr>
          <p:nvPr/>
        </p:nvSpPr>
        <p:spPr bwMode="auto">
          <a:xfrm>
            <a:off x="2605088" y="6381750"/>
            <a:ext cx="366712"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3200">
              <a:latin typeface="Times New Roman" panose="02020603050405020304" pitchFamily="18" charset="0"/>
              <a:cs typeface="Arial" panose="020B0604020202020204" pitchFamily="34" charset="0"/>
            </a:endParaRPr>
          </a:p>
        </p:txBody>
      </p:sp>
      <p:sp>
        <p:nvSpPr>
          <p:cNvPr id="78864" name="AutoShape 16"/>
          <p:cNvSpPr>
            <a:spLocks noChangeArrowheads="1"/>
          </p:cNvSpPr>
          <p:nvPr/>
        </p:nvSpPr>
        <p:spPr bwMode="auto">
          <a:xfrm>
            <a:off x="8305800" y="4038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3200">
              <a:latin typeface="Times New Roman" panose="02020603050405020304" pitchFamily="18" charset="0"/>
              <a:cs typeface="Arial" panose="020B0604020202020204" pitchFamily="34" charset="0"/>
            </a:endParaRPr>
          </a:p>
        </p:txBody>
      </p:sp>
      <p:sp>
        <p:nvSpPr>
          <p:cNvPr id="78865" name="AutoShape 17"/>
          <p:cNvSpPr>
            <a:spLocks noChangeArrowheads="1"/>
          </p:cNvSpPr>
          <p:nvPr/>
        </p:nvSpPr>
        <p:spPr bwMode="auto">
          <a:xfrm>
            <a:off x="381000" y="44958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l">
              <a:defRPr/>
            </a:pPr>
            <a:endParaRPr lang="en-US" sz="3200">
              <a:latin typeface="Times New Roman" pitchFamily="18" charset="0"/>
            </a:endParaRPr>
          </a:p>
        </p:txBody>
      </p:sp>
      <p:sp>
        <p:nvSpPr>
          <p:cNvPr id="78866" name="AutoShape 18"/>
          <p:cNvSpPr>
            <a:spLocks noChangeArrowheads="1"/>
          </p:cNvSpPr>
          <p:nvPr/>
        </p:nvSpPr>
        <p:spPr bwMode="auto">
          <a:xfrm>
            <a:off x="4343400" y="61722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3200">
              <a:latin typeface="Times New Roman" panose="02020603050405020304" pitchFamily="18" charset="0"/>
              <a:cs typeface="Arial" panose="020B0604020202020204" pitchFamily="34" charset="0"/>
            </a:endParaRPr>
          </a:p>
        </p:txBody>
      </p:sp>
      <p:sp>
        <p:nvSpPr>
          <p:cNvPr id="78867" name="AutoShape 19"/>
          <p:cNvSpPr>
            <a:spLocks noChangeArrowheads="1"/>
          </p:cNvSpPr>
          <p:nvPr/>
        </p:nvSpPr>
        <p:spPr bwMode="auto">
          <a:xfrm>
            <a:off x="7696200" y="5943600"/>
            <a:ext cx="5334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l">
              <a:defRPr/>
            </a:pPr>
            <a:endParaRPr lang="en-US" sz="3200">
              <a:latin typeface="Times New Roman" pitchFamily="18" charset="0"/>
            </a:endParaRPr>
          </a:p>
        </p:txBody>
      </p:sp>
      <p:sp>
        <p:nvSpPr>
          <p:cNvPr id="78868" name="AutoShape 20"/>
          <p:cNvSpPr>
            <a:spLocks noChangeArrowheads="1"/>
          </p:cNvSpPr>
          <p:nvPr/>
        </p:nvSpPr>
        <p:spPr bwMode="auto">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3200">
              <a:latin typeface="Times New Roman" panose="02020603050405020304" pitchFamily="18" charset="0"/>
              <a:cs typeface="Arial" panose="020B0604020202020204" pitchFamily="34" charset="0"/>
            </a:endParaRPr>
          </a:p>
        </p:txBody>
      </p:sp>
      <p:sp>
        <p:nvSpPr>
          <p:cNvPr id="78869" name="AutoShape 21"/>
          <p:cNvSpPr>
            <a:spLocks noChangeArrowheads="1"/>
          </p:cNvSpPr>
          <p:nvPr/>
        </p:nvSpPr>
        <p:spPr bwMode="auto">
          <a:xfrm>
            <a:off x="6400800" y="6019800"/>
            <a:ext cx="493713" cy="541338"/>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3200">
              <a:latin typeface="Times New Roman" panose="02020603050405020304" pitchFamily="18" charset="0"/>
              <a:cs typeface="Arial" panose="020B0604020202020204" pitchFamily="34" charset="0"/>
            </a:endParaRPr>
          </a:p>
        </p:txBody>
      </p:sp>
      <p:sp>
        <p:nvSpPr>
          <p:cNvPr id="78870" name="AutoShape 22"/>
          <p:cNvSpPr>
            <a:spLocks noChangeArrowheads="1"/>
          </p:cNvSpPr>
          <p:nvPr/>
        </p:nvSpPr>
        <p:spPr bwMode="auto">
          <a:xfrm>
            <a:off x="8382000" y="5181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l">
              <a:defRPr/>
            </a:pPr>
            <a:endParaRPr lang="en-US" sz="3200">
              <a:latin typeface="Times New Roman" pitchFamily="18" charset="0"/>
            </a:endParaRPr>
          </a:p>
        </p:txBody>
      </p:sp>
      <p:pic>
        <p:nvPicPr>
          <p:cNvPr id="78872" name="Mo uoc ngay mai.mp3">
            <a:hlinkClick r:id="" action="ppaction://media"/>
          </p:cNvPr>
          <p:cNvPicPr>
            <a:picLocks noRot="1" noChangeAspect="1" noChangeArrowheads="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0" y="67056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5" name="Picture 27" descr="BA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57157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6" name="Picture 28" descr="BA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7" name="Picture 29" descr="BA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8" name="Picture 29" descr="BA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00" y="68087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9"/>
          <p:cNvSpPr>
            <a:spLocks noChangeArrowheads="1"/>
          </p:cNvSpPr>
          <p:nvPr/>
        </p:nvSpPr>
        <p:spPr bwMode="auto">
          <a:xfrm>
            <a:off x="3810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l">
              <a:defRPr/>
            </a:pPr>
            <a:endParaRPr lang="en-US" sz="3200">
              <a:latin typeface="Times New Roman" pitchFamily="18" charset="0"/>
            </a:endParaRPr>
          </a:p>
        </p:txBody>
      </p:sp>
      <p:sp>
        <p:nvSpPr>
          <p:cNvPr id="3" name="AutoShape 13"/>
          <p:cNvSpPr>
            <a:spLocks noChangeArrowheads="1"/>
          </p:cNvSpPr>
          <p:nvPr/>
        </p:nvSpPr>
        <p:spPr bwMode="auto">
          <a:xfrm>
            <a:off x="1524000" y="1219200"/>
            <a:ext cx="508000" cy="403225"/>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3200">
              <a:latin typeface="Times New Roman" panose="02020603050405020304" pitchFamily="18" charset="0"/>
              <a:cs typeface="Arial" panose="020B0604020202020204" pitchFamily="34" charset="0"/>
            </a:endParaRPr>
          </a:p>
        </p:txBody>
      </p:sp>
      <p:sp>
        <p:nvSpPr>
          <p:cNvPr id="4" name="AutoShape 4"/>
          <p:cNvSpPr>
            <a:spLocks noChangeArrowheads="1"/>
          </p:cNvSpPr>
          <p:nvPr/>
        </p:nvSpPr>
        <p:spPr bwMode="auto">
          <a:xfrm>
            <a:off x="533400" y="3505200"/>
            <a:ext cx="366713"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3200">
              <a:latin typeface="Times New Roman" panose="02020603050405020304" pitchFamily="18" charset="0"/>
              <a:cs typeface="Arial" panose="020B0604020202020204" pitchFamily="34" charset="0"/>
            </a:endParaRPr>
          </a:p>
        </p:txBody>
      </p:sp>
      <p:sp>
        <p:nvSpPr>
          <p:cNvPr id="5" name="AutoShape 9"/>
          <p:cNvSpPr>
            <a:spLocks noChangeArrowheads="1"/>
          </p:cNvSpPr>
          <p:nvPr/>
        </p:nvSpPr>
        <p:spPr bwMode="auto">
          <a:xfrm>
            <a:off x="3810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l">
              <a:defRPr/>
            </a:pPr>
            <a:endParaRPr lang="en-US" sz="3200">
              <a:latin typeface="Times New Roman" pitchFamily="18" charset="0"/>
            </a:endParaRPr>
          </a:p>
        </p:txBody>
      </p:sp>
      <p:sp>
        <p:nvSpPr>
          <p:cNvPr id="6" name="AutoShape 17"/>
          <p:cNvSpPr>
            <a:spLocks noChangeArrowheads="1"/>
          </p:cNvSpPr>
          <p:nvPr/>
        </p:nvSpPr>
        <p:spPr bwMode="auto">
          <a:xfrm>
            <a:off x="381000" y="44958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l">
              <a:defRPr/>
            </a:pPr>
            <a:endParaRPr lang="en-US" sz="3200">
              <a:latin typeface="Times New Roman" pitchFamily="18" charset="0"/>
            </a:endParaRPr>
          </a:p>
        </p:txBody>
      </p:sp>
      <p:sp>
        <p:nvSpPr>
          <p:cNvPr id="7" name="AutoShape 4"/>
          <p:cNvSpPr>
            <a:spLocks noChangeArrowheads="1"/>
          </p:cNvSpPr>
          <p:nvPr/>
        </p:nvSpPr>
        <p:spPr bwMode="auto">
          <a:xfrm>
            <a:off x="533400" y="3505200"/>
            <a:ext cx="366713"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3200">
              <a:latin typeface="Times New Roman" panose="02020603050405020304" pitchFamily="18" charset="0"/>
              <a:cs typeface="Arial" panose="020B0604020202020204" pitchFamily="34" charset="0"/>
            </a:endParaRPr>
          </a:p>
        </p:txBody>
      </p:sp>
      <p:sp>
        <p:nvSpPr>
          <p:cNvPr id="8" name="AutoShape 9"/>
          <p:cNvSpPr>
            <a:spLocks noChangeArrowheads="1"/>
          </p:cNvSpPr>
          <p:nvPr/>
        </p:nvSpPr>
        <p:spPr bwMode="auto">
          <a:xfrm>
            <a:off x="3810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l">
              <a:defRPr/>
            </a:pPr>
            <a:endParaRPr lang="en-US" sz="3200">
              <a:latin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500"/>
                                  </p:stCondLst>
                                  <p:childTnLst>
                                    <p:set>
                                      <p:cBhvr>
                                        <p:cTn id="6" dur="1" fill="hold">
                                          <p:stCondLst>
                                            <p:cond delay="0"/>
                                          </p:stCondLst>
                                        </p:cTn>
                                        <p:tgtEl>
                                          <p:spTgt spid="78851"/>
                                        </p:tgtEl>
                                        <p:attrNameLst>
                                          <p:attrName>style.visibility</p:attrName>
                                        </p:attrNameLst>
                                      </p:cBhvr>
                                      <p:to>
                                        <p:strVal val="visible"/>
                                      </p:to>
                                    </p:set>
                                    <p:anim calcmode="lin" valueType="num">
                                      <p:cBhvr>
                                        <p:cTn id="7" dur="500" fill="hold"/>
                                        <p:tgtEl>
                                          <p:spTgt spid="78851"/>
                                        </p:tgtEl>
                                        <p:attrNameLst>
                                          <p:attrName>ppt_w</p:attrName>
                                        </p:attrNameLst>
                                      </p:cBhvr>
                                      <p:tavLst>
                                        <p:tav tm="0">
                                          <p:val>
                                            <p:fltVal val="0"/>
                                          </p:val>
                                        </p:tav>
                                        <p:tav tm="100000">
                                          <p:val>
                                            <p:strVal val="#ppt_w"/>
                                          </p:val>
                                        </p:tav>
                                      </p:tavLst>
                                    </p:anim>
                                    <p:anim calcmode="lin" valueType="num">
                                      <p:cBhvr>
                                        <p:cTn id="8" dur="500" fill="hold"/>
                                        <p:tgtEl>
                                          <p:spTgt spid="78851"/>
                                        </p:tgtEl>
                                        <p:attrNameLst>
                                          <p:attrName>ppt_h</p:attrName>
                                        </p:attrNameLst>
                                      </p:cBhvr>
                                      <p:tavLst>
                                        <p:tav tm="0">
                                          <p:val>
                                            <p:fltVal val="0"/>
                                          </p:val>
                                        </p:tav>
                                        <p:tav tm="100000">
                                          <p:val>
                                            <p:strVal val="#ppt_h"/>
                                          </p:val>
                                        </p:tav>
                                      </p:tavLst>
                                    </p:anim>
                                    <p:anim calcmode="lin" valueType="num">
                                      <p:cBhvr>
                                        <p:cTn id="9" dur="500" fill="hold"/>
                                        <p:tgtEl>
                                          <p:spTgt spid="78851"/>
                                        </p:tgtEl>
                                        <p:attrNameLst>
                                          <p:attrName>ppt_x</p:attrName>
                                        </p:attrNameLst>
                                      </p:cBhvr>
                                      <p:tavLst>
                                        <p:tav tm="0">
                                          <p:val>
                                            <p:fltVal val="0.5"/>
                                          </p:val>
                                        </p:tav>
                                        <p:tav tm="100000">
                                          <p:val>
                                            <p:strVal val="#ppt_x"/>
                                          </p:val>
                                        </p:tav>
                                      </p:tavLst>
                                    </p:anim>
                                    <p:anim calcmode="lin" valueType="num">
                                      <p:cBhvr>
                                        <p:cTn id="10" dur="500" fill="hold"/>
                                        <p:tgtEl>
                                          <p:spTgt spid="78851"/>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78852"/>
                                        </p:tgtEl>
                                        <p:attrNameLst>
                                          <p:attrName>style.visibility</p:attrName>
                                        </p:attrNameLst>
                                      </p:cBhvr>
                                      <p:to>
                                        <p:strVal val="visible"/>
                                      </p:to>
                                    </p:set>
                                    <p:anim calcmode="lin" valueType="num">
                                      <p:cBhvr>
                                        <p:cTn id="13" dur="1000" fill="hold"/>
                                        <p:tgtEl>
                                          <p:spTgt spid="78852"/>
                                        </p:tgtEl>
                                        <p:attrNameLst>
                                          <p:attrName>ppt_w</p:attrName>
                                        </p:attrNameLst>
                                      </p:cBhvr>
                                      <p:tavLst>
                                        <p:tav tm="0">
                                          <p:val>
                                            <p:fltVal val="0"/>
                                          </p:val>
                                        </p:tav>
                                        <p:tav tm="100000">
                                          <p:val>
                                            <p:strVal val="#ppt_w"/>
                                          </p:val>
                                        </p:tav>
                                      </p:tavLst>
                                    </p:anim>
                                    <p:anim calcmode="lin" valueType="num">
                                      <p:cBhvr>
                                        <p:cTn id="14" dur="1000" fill="hold"/>
                                        <p:tgtEl>
                                          <p:spTgt spid="78852"/>
                                        </p:tgtEl>
                                        <p:attrNameLst>
                                          <p:attrName>ppt_h</p:attrName>
                                        </p:attrNameLst>
                                      </p:cBhvr>
                                      <p:tavLst>
                                        <p:tav tm="0">
                                          <p:val>
                                            <p:fltVal val="0"/>
                                          </p:val>
                                        </p:tav>
                                        <p:tav tm="100000">
                                          <p:val>
                                            <p:strVal val="#ppt_h"/>
                                          </p:val>
                                        </p:tav>
                                      </p:tavLst>
                                    </p:anim>
                                    <p:anim calcmode="lin" valueType="num">
                                      <p:cBhvr>
                                        <p:cTn id="15" dur="1000" fill="hold"/>
                                        <p:tgtEl>
                                          <p:spTgt spid="78852"/>
                                        </p:tgtEl>
                                        <p:attrNameLst>
                                          <p:attrName>ppt_x</p:attrName>
                                        </p:attrNameLst>
                                      </p:cBhvr>
                                      <p:tavLst>
                                        <p:tav tm="0">
                                          <p:val>
                                            <p:fltVal val="0.5"/>
                                          </p:val>
                                        </p:tav>
                                        <p:tav tm="100000">
                                          <p:val>
                                            <p:strVal val="#ppt_x"/>
                                          </p:val>
                                        </p:tav>
                                      </p:tavLst>
                                    </p:anim>
                                    <p:anim calcmode="lin" valueType="num">
                                      <p:cBhvr>
                                        <p:cTn id="16" dur="1000" fill="hold"/>
                                        <p:tgtEl>
                                          <p:spTgt spid="78852"/>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78853"/>
                                        </p:tgtEl>
                                        <p:attrNameLst>
                                          <p:attrName>style.visibility</p:attrName>
                                        </p:attrNameLst>
                                      </p:cBhvr>
                                      <p:to>
                                        <p:strVal val="visible"/>
                                      </p:to>
                                    </p:set>
                                    <p:anim calcmode="lin" valueType="num">
                                      <p:cBhvr>
                                        <p:cTn id="19" dur="1000" fill="hold"/>
                                        <p:tgtEl>
                                          <p:spTgt spid="78853"/>
                                        </p:tgtEl>
                                        <p:attrNameLst>
                                          <p:attrName>ppt_w</p:attrName>
                                        </p:attrNameLst>
                                      </p:cBhvr>
                                      <p:tavLst>
                                        <p:tav tm="0">
                                          <p:val>
                                            <p:fltVal val="0"/>
                                          </p:val>
                                        </p:tav>
                                        <p:tav tm="100000">
                                          <p:val>
                                            <p:strVal val="#ppt_w"/>
                                          </p:val>
                                        </p:tav>
                                      </p:tavLst>
                                    </p:anim>
                                    <p:anim calcmode="lin" valueType="num">
                                      <p:cBhvr>
                                        <p:cTn id="20" dur="1000" fill="hold"/>
                                        <p:tgtEl>
                                          <p:spTgt spid="78853"/>
                                        </p:tgtEl>
                                        <p:attrNameLst>
                                          <p:attrName>ppt_h</p:attrName>
                                        </p:attrNameLst>
                                      </p:cBhvr>
                                      <p:tavLst>
                                        <p:tav tm="0">
                                          <p:val>
                                            <p:fltVal val="0"/>
                                          </p:val>
                                        </p:tav>
                                        <p:tav tm="100000">
                                          <p:val>
                                            <p:strVal val="#ppt_h"/>
                                          </p:val>
                                        </p:tav>
                                      </p:tavLst>
                                    </p:anim>
                                    <p:anim calcmode="lin" valueType="num">
                                      <p:cBhvr>
                                        <p:cTn id="21" dur="1000" fill="hold"/>
                                        <p:tgtEl>
                                          <p:spTgt spid="78853"/>
                                        </p:tgtEl>
                                        <p:attrNameLst>
                                          <p:attrName>ppt_x</p:attrName>
                                        </p:attrNameLst>
                                      </p:cBhvr>
                                      <p:tavLst>
                                        <p:tav tm="0">
                                          <p:val>
                                            <p:fltVal val="0.5"/>
                                          </p:val>
                                        </p:tav>
                                        <p:tav tm="100000">
                                          <p:val>
                                            <p:strVal val="#ppt_x"/>
                                          </p:val>
                                        </p:tav>
                                      </p:tavLst>
                                    </p:anim>
                                    <p:anim calcmode="lin" valueType="num">
                                      <p:cBhvr>
                                        <p:cTn id="22" dur="1000" fill="hold"/>
                                        <p:tgtEl>
                                          <p:spTgt spid="78853"/>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500"/>
                                  </p:stCondLst>
                                  <p:childTnLst>
                                    <p:set>
                                      <p:cBhvr>
                                        <p:cTn id="24" dur="1" fill="hold">
                                          <p:stCondLst>
                                            <p:cond delay="0"/>
                                          </p:stCondLst>
                                        </p:cTn>
                                        <p:tgtEl>
                                          <p:spTgt spid="78854"/>
                                        </p:tgtEl>
                                        <p:attrNameLst>
                                          <p:attrName>style.visibility</p:attrName>
                                        </p:attrNameLst>
                                      </p:cBhvr>
                                      <p:to>
                                        <p:strVal val="visible"/>
                                      </p:to>
                                    </p:set>
                                    <p:anim calcmode="lin" valueType="num">
                                      <p:cBhvr>
                                        <p:cTn id="25" dur="1000" fill="hold"/>
                                        <p:tgtEl>
                                          <p:spTgt spid="78854"/>
                                        </p:tgtEl>
                                        <p:attrNameLst>
                                          <p:attrName>ppt_w</p:attrName>
                                        </p:attrNameLst>
                                      </p:cBhvr>
                                      <p:tavLst>
                                        <p:tav tm="0">
                                          <p:val>
                                            <p:fltVal val="0"/>
                                          </p:val>
                                        </p:tav>
                                        <p:tav tm="100000">
                                          <p:val>
                                            <p:strVal val="#ppt_w"/>
                                          </p:val>
                                        </p:tav>
                                      </p:tavLst>
                                    </p:anim>
                                    <p:anim calcmode="lin" valueType="num">
                                      <p:cBhvr>
                                        <p:cTn id="26" dur="1000" fill="hold"/>
                                        <p:tgtEl>
                                          <p:spTgt spid="78854"/>
                                        </p:tgtEl>
                                        <p:attrNameLst>
                                          <p:attrName>ppt_h</p:attrName>
                                        </p:attrNameLst>
                                      </p:cBhvr>
                                      <p:tavLst>
                                        <p:tav tm="0">
                                          <p:val>
                                            <p:fltVal val="0"/>
                                          </p:val>
                                        </p:tav>
                                        <p:tav tm="100000">
                                          <p:val>
                                            <p:strVal val="#ppt_h"/>
                                          </p:val>
                                        </p:tav>
                                      </p:tavLst>
                                    </p:anim>
                                    <p:anim calcmode="lin" valueType="num">
                                      <p:cBhvr>
                                        <p:cTn id="27" dur="1000" fill="hold"/>
                                        <p:tgtEl>
                                          <p:spTgt spid="78854"/>
                                        </p:tgtEl>
                                        <p:attrNameLst>
                                          <p:attrName>ppt_x</p:attrName>
                                        </p:attrNameLst>
                                      </p:cBhvr>
                                      <p:tavLst>
                                        <p:tav tm="0">
                                          <p:val>
                                            <p:fltVal val="0.5"/>
                                          </p:val>
                                        </p:tav>
                                        <p:tav tm="100000">
                                          <p:val>
                                            <p:strVal val="#ppt_x"/>
                                          </p:val>
                                        </p:tav>
                                      </p:tavLst>
                                    </p:anim>
                                    <p:anim calcmode="lin" valueType="num">
                                      <p:cBhvr>
                                        <p:cTn id="28" dur="1000" fill="hold"/>
                                        <p:tgtEl>
                                          <p:spTgt spid="78854"/>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500"/>
                                  </p:stCondLst>
                                  <p:childTnLst>
                                    <p:set>
                                      <p:cBhvr>
                                        <p:cTn id="30" dur="1" fill="hold">
                                          <p:stCondLst>
                                            <p:cond delay="0"/>
                                          </p:stCondLst>
                                        </p:cTn>
                                        <p:tgtEl>
                                          <p:spTgt spid="78855"/>
                                        </p:tgtEl>
                                        <p:attrNameLst>
                                          <p:attrName>style.visibility</p:attrName>
                                        </p:attrNameLst>
                                      </p:cBhvr>
                                      <p:to>
                                        <p:strVal val="visible"/>
                                      </p:to>
                                    </p:set>
                                    <p:anim calcmode="lin" valueType="num">
                                      <p:cBhvr>
                                        <p:cTn id="31" dur="1000" fill="hold"/>
                                        <p:tgtEl>
                                          <p:spTgt spid="78855"/>
                                        </p:tgtEl>
                                        <p:attrNameLst>
                                          <p:attrName>ppt_w</p:attrName>
                                        </p:attrNameLst>
                                      </p:cBhvr>
                                      <p:tavLst>
                                        <p:tav tm="0">
                                          <p:val>
                                            <p:fltVal val="0"/>
                                          </p:val>
                                        </p:tav>
                                        <p:tav tm="100000">
                                          <p:val>
                                            <p:strVal val="#ppt_w"/>
                                          </p:val>
                                        </p:tav>
                                      </p:tavLst>
                                    </p:anim>
                                    <p:anim calcmode="lin" valueType="num">
                                      <p:cBhvr>
                                        <p:cTn id="32" dur="1000" fill="hold"/>
                                        <p:tgtEl>
                                          <p:spTgt spid="78855"/>
                                        </p:tgtEl>
                                        <p:attrNameLst>
                                          <p:attrName>ppt_h</p:attrName>
                                        </p:attrNameLst>
                                      </p:cBhvr>
                                      <p:tavLst>
                                        <p:tav tm="0">
                                          <p:val>
                                            <p:fltVal val="0"/>
                                          </p:val>
                                        </p:tav>
                                        <p:tav tm="100000">
                                          <p:val>
                                            <p:strVal val="#ppt_h"/>
                                          </p:val>
                                        </p:tav>
                                      </p:tavLst>
                                    </p:anim>
                                    <p:anim calcmode="lin" valueType="num">
                                      <p:cBhvr>
                                        <p:cTn id="33" dur="1000" fill="hold"/>
                                        <p:tgtEl>
                                          <p:spTgt spid="78855"/>
                                        </p:tgtEl>
                                        <p:attrNameLst>
                                          <p:attrName>ppt_x</p:attrName>
                                        </p:attrNameLst>
                                      </p:cBhvr>
                                      <p:tavLst>
                                        <p:tav tm="0">
                                          <p:val>
                                            <p:fltVal val="0.5"/>
                                          </p:val>
                                        </p:tav>
                                        <p:tav tm="100000">
                                          <p:val>
                                            <p:strVal val="#ppt_x"/>
                                          </p:val>
                                        </p:tav>
                                      </p:tavLst>
                                    </p:anim>
                                    <p:anim calcmode="lin" valueType="num">
                                      <p:cBhvr>
                                        <p:cTn id="34" dur="1000" fill="hold"/>
                                        <p:tgtEl>
                                          <p:spTgt spid="78855"/>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78856"/>
                                        </p:tgtEl>
                                        <p:attrNameLst>
                                          <p:attrName>style.visibility</p:attrName>
                                        </p:attrNameLst>
                                      </p:cBhvr>
                                      <p:to>
                                        <p:strVal val="visible"/>
                                      </p:to>
                                    </p:set>
                                    <p:anim calcmode="lin" valueType="num">
                                      <p:cBhvr>
                                        <p:cTn id="37" dur="1000" fill="hold"/>
                                        <p:tgtEl>
                                          <p:spTgt spid="78856"/>
                                        </p:tgtEl>
                                        <p:attrNameLst>
                                          <p:attrName>ppt_w</p:attrName>
                                        </p:attrNameLst>
                                      </p:cBhvr>
                                      <p:tavLst>
                                        <p:tav tm="0">
                                          <p:val>
                                            <p:fltVal val="0"/>
                                          </p:val>
                                        </p:tav>
                                        <p:tav tm="100000">
                                          <p:val>
                                            <p:strVal val="#ppt_w"/>
                                          </p:val>
                                        </p:tav>
                                      </p:tavLst>
                                    </p:anim>
                                    <p:anim calcmode="lin" valueType="num">
                                      <p:cBhvr>
                                        <p:cTn id="38" dur="1000" fill="hold"/>
                                        <p:tgtEl>
                                          <p:spTgt spid="78856"/>
                                        </p:tgtEl>
                                        <p:attrNameLst>
                                          <p:attrName>ppt_h</p:attrName>
                                        </p:attrNameLst>
                                      </p:cBhvr>
                                      <p:tavLst>
                                        <p:tav tm="0">
                                          <p:val>
                                            <p:fltVal val="0"/>
                                          </p:val>
                                        </p:tav>
                                        <p:tav tm="100000">
                                          <p:val>
                                            <p:strVal val="#ppt_h"/>
                                          </p:val>
                                        </p:tav>
                                      </p:tavLst>
                                    </p:anim>
                                    <p:anim calcmode="lin" valueType="num">
                                      <p:cBhvr>
                                        <p:cTn id="39" dur="1000" fill="hold"/>
                                        <p:tgtEl>
                                          <p:spTgt spid="78856"/>
                                        </p:tgtEl>
                                        <p:attrNameLst>
                                          <p:attrName>ppt_x</p:attrName>
                                        </p:attrNameLst>
                                      </p:cBhvr>
                                      <p:tavLst>
                                        <p:tav tm="0">
                                          <p:val>
                                            <p:fltVal val="0.5"/>
                                          </p:val>
                                        </p:tav>
                                        <p:tav tm="100000">
                                          <p:val>
                                            <p:strVal val="#ppt_x"/>
                                          </p:val>
                                        </p:tav>
                                      </p:tavLst>
                                    </p:anim>
                                    <p:anim calcmode="lin" valueType="num">
                                      <p:cBhvr>
                                        <p:cTn id="40" dur="1000" fill="hold"/>
                                        <p:tgtEl>
                                          <p:spTgt spid="78856"/>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0"/>
                                  </p:stCondLst>
                                  <p:childTnLst>
                                    <p:set>
                                      <p:cBhvr>
                                        <p:cTn id="42" dur="1" fill="hold">
                                          <p:stCondLst>
                                            <p:cond delay="0"/>
                                          </p:stCondLst>
                                        </p:cTn>
                                        <p:tgtEl>
                                          <p:spTgt spid="78857"/>
                                        </p:tgtEl>
                                        <p:attrNameLst>
                                          <p:attrName>style.visibility</p:attrName>
                                        </p:attrNameLst>
                                      </p:cBhvr>
                                      <p:to>
                                        <p:strVal val="visible"/>
                                      </p:to>
                                    </p:set>
                                    <p:anim calcmode="lin" valueType="num">
                                      <p:cBhvr>
                                        <p:cTn id="43" dur="1000" fill="hold"/>
                                        <p:tgtEl>
                                          <p:spTgt spid="78857"/>
                                        </p:tgtEl>
                                        <p:attrNameLst>
                                          <p:attrName>ppt_w</p:attrName>
                                        </p:attrNameLst>
                                      </p:cBhvr>
                                      <p:tavLst>
                                        <p:tav tm="0">
                                          <p:val>
                                            <p:fltVal val="0"/>
                                          </p:val>
                                        </p:tav>
                                        <p:tav tm="100000">
                                          <p:val>
                                            <p:strVal val="#ppt_w"/>
                                          </p:val>
                                        </p:tav>
                                      </p:tavLst>
                                    </p:anim>
                                    <p:anim calcmode="lin" valueType="num">
                                      <p:cBhvr>
                                        <p:cTn id="44" dur="1000" fill="hold"/>
                                        <p:tgtEl>
                                          <p:spTgt spid="78857"/>
                                        </p:tgtEl>
                                        <p:attrNameLst>
                                          <p:attrName>ppt_h</p:attrName>
                                        </p:attrNameLst>
                                      </p:cBhvr>
                                      <p:tavLst>
                                        <p:tav tm="0">
                                          <p:val>
                                            <p:fltVal val="0"/>
                                          </p:val>
                                        </p:tav>
                                        <p:tav tm="100000">
                                          <p:val>
                                            <p:strVal val="#ppt_h"/>
                                          </p:val>
                                        </p:tav>
                                      </p:tavLst>
                                    </p:anim>
                                    <p:anim calcmode="lin" valueType="num">
                                      <p:cBhvr>
                                        <p:cTn id="45" dur="1000" fill="hold"/>
                                        <p:tgtEl>
                                          <p:spTgt spid="78857"/>
                                        </p:tgtEl>
                                        <p:attrNameLst>
                                          <p:attrName>ppt_x</p:attrName>
                                        </p:attrNameLst>
                                      </p:cBhvr>
                                      <p:tavLst>
                                        <p:tav tm="0">
                                          <p:val>
                                            <p:fltVal val="0.5"/>
                                          </p:val>
                                        </p:tav>
                                        <p:tav tm="100000">
                                          <p:val>
                                            <p:strVal val="#ppt_x"/>
                                          </p:val>
                                        </p:tav>
                                      </p:tavLst>
                                    </p:anim>
                                    <p:anim calcmode="lin" valueType="num">
                                      <p:cBhvr>
                                        <p:cTn id="46" dur="1000" fill="hold"/>
                                        <p:tgtEl>
                                          <p:spTgt spid="78857"/>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78858"/>
                                        </p:tgtEl>
                                        <p:attrNameLst>
                                          <p:attrName>style.visibility</p:attrName>
                                        </p:attrNameLst>
                                      </p:cBhvr>
                                      <p:to>
                                        <p:strVal val="visible"/>
                                      </p:to>
                                    </p:set>
                                    <p:anim calcmode="lin" valueType="num">
                                      <p:cBhvr>
                                        <p:cTn id="49" dur="1000" fill="hold"/>
                                        <p:tgtEl>
                                          <p:spTgt spid="78858"/>
                                        </p:tgtEl>
                                        <p:attrNameLst>
                                          <p:attrName>ppt_w</p:attrName>
                                        </p:attrNameLst>
                                      </p:cBhvr>
                                      <p:tavLst>
                                        <p:tav tm="0">
                                          <p:val>
                                            <p:fltVal val="0"/>
                                          </p:val>
                                        </p:tav>
                                        <p:tav tm="100000">
                                          <p:val>
                                            <p:strVal val="#ppt_w"/>
                                          </p:val>
                                        </p:tav>
                                      </p:tavLst>
                                    </p:anim>
                                    <p:anim calcmode="lin" valueType="num">
                                      <p:cBhvr>
                                        <p:cTn id="50" dur="1000" fill="hold"/>
                                        <p:tgtEl>
                                          <p:spTgt spid="78858"/>
                                        </p:tgtEl>
                                        <p:attrNameLst>
                                          <p:attrName>ppt_h</p:attrName>
                                        </p:attrNameLst>
                                      </p:cBhvr>
                                      <p:tavLst>
                                        <p:tav tm="0">
                                          <p:val>
                                            <p:fltVal val="0"/>
                                          </p:val>
                                        </p:tav>
                                        <p:tav tm="100000">
                                          <p:val>
                                            <p:strVal val="#ppt_h"/>
                                          </p:val>
                                        </p:tav>
                                      </p:tavLst>
                                    </p:anim>
                                    <p:anim calcmode="lin" valueType="num">
                                      <p:cBhvr>
                                        <p:cTn id="51" dur="1000" fill="hold"/>
                                        <p:tgtEl>
                                          <p:spTgt spid="78858"/>
                                        </p:tgtEl>
                                        <p:attrNameLst>
                                          <p:attrName>ppt_x</p:attrName>
                                        </p:attrNameLst>
                                      </p:cBhvr>
                                      <p:tavLst>
                                        <p:tav tm="0">
                                          <p:val>
                                            <p:fltVal val="0.5"/>
                                          </p:val>
                                        </p:tav>
                                        <p:tav tm="100000">
                                          <p:val>
                                            <p:strVal val="#ppt_x"/>
                                          </p:val>
                                        </p:tav>
                                      </p:tavLst>
                                    </p:anim>
                                    <p:anim calcmode="lin" valueType="num">
                                      <p:cBhvr>
                                        <p:cTn id="52" dur="1000" fill="hold"/>
                                        <p:tgtEl>
                                          <p:spTgt spid="78858"/>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000"/>
                                  </p:stCondLst>
                                  <p:childTnLst>
                                    <p:set>
                                      <p:cBhvr>
                                        <p:cTn id="54" dur="1" fill="hold">
                                          <p:stCondLst>
                                            <p:cond delay="0"/>
                                          </p:stCondLst>
                                        </p:cTn>
                                        <p:tgtEl>
                                          <p:spTgt spid="78859"/>
                                        </p:tgtEl>
                                        <p:attrNameLst>
                                          <p:attrName>style.visibility</p:attrName>
                                        </p:attrNameLst>
                                      </p:cBhvr>
                                      <p:to>
                                        <p:strVal val="visible"/>
                                      </p:to>
                                    </p:set>
                                    <p:anim calcmode="lin" valueType="num">
                                      <p:cBhvr>
                                        <p:cTn id="55" dur="1000" fill="hold"/>
                                        <p:tgtEl>
                                          <p:spTgt spid="78859"/>
                                        </p:tgtEl>
                                        <p:attrNameLst>
                                          <p:attrName>ppt_w</p:attrName>
                                        </p:attrNameLst>
                                      </p:cBhvr>
                                      <p:tavLst>
                                        <p:tav tm="0">
                                          <p:val>
                                            <p:fltVal val="0"/>
                                          </p:val>
                                        </p:tav>
                                        <p:tav tm="100000">
                                          <p:val>
                                            <p:strVal val="#ppt_w"/>
                                          </p:val>
                                        </p:tav>
                                      </p:tavLst>
                                    </p:anim>
                                    <p:anim calcmode="lin" valueType="num">
                                      <p:cBhvr>
                                        <p:cTn id="56" dur="1000" fill="hold"/>
                                        <p:tgtEl>
                                          <p:spTgt spid="78859"/>
                                        </p:tgtEl>
                                        <p:attrNameLst>
                                          <p:attrName>ppt_h</p:attrName>
                                        </p:attrNameLst>
                                      </p:cBhvr>
                                      <p:tavLst>
                                        <p:tav tm="0">
                                          <p:val>
                                            <p:fltVal val="0"/>
                                          </p:val>
                                        </p:tav>
                                        <p:tav tm="100000">
                                          <p:val>
                                            <p:strVal val="#ppt_h"/>
                                          </p:val>
                                        </p:tav>
                                      </p:tavLst>
                                    </p:anim>
                                    <p:anim calcmode="lin" valueType="num">
                                      <p:cBhvr>
                                        <p:cTn id="57" dur="1000" fill="hold"/>
                                        <p:tgtEl>
                                          <p:spTgt spid="78859"/>
                                        </p:tgtEl>
                                        <p:attrNameLst>
                                          <p:attrName>ppt_x</p:attrName>
                                        </p:attrNameLst>
                                      </p:cBhvr>
                                      <p:tavLst>
                                        <p:tav tm="0">
                                          <p:val>
                                            <p:fltVal val="0.5"/>
                                          </p:val>
                                        </p:tav>
                                        <p:tav tm="100000">
                                          <p:val>
                                            <p:strVal val="#ppt_x"/>
                                          </p:val>
                                        </p:tav>
                                      </p:tavLst>
                                    </p:anim>
                                    <p:anim calcmode="lin" valueType="num">
                                      <p:cBhvr>
                                        <p:cTn id="58" dur="1000" fill="hold"/>
                                        <p:tgtEl>
                                          <p:spTgt spid="78859"/>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78861"/>
                                        </p:tgtEl>
                                        <p:attrNameLst>
                                          <p:attrName>style.visibility</p:attrName>
                                        </p:attrNameLst>
                                      </p:cBhvr>
                                      <p:to>
                                        <p:strVal val="visible"/>
                                      </p:to>
                                    </p:set>
                                    <p:anim calcmode="lin" valueType="num">
                                      <p:cBhvr>
                                        <p:cTn id="61" dur="1000" fill="hold"/>
                                        <p:tgtEl>
                                          <p:spTgt spid="78861"/>
                                        </p:tgtEl>
                                        <p:attrNameLst>
                                          <p:attrName>ppt_w</p:attrName>
                                        </p:attrNameLst>
                                      </p:cBhvr>
                                      <p:tavLst>
                                        <p:tav tm="0">
                                          <p:val>
                                            <p:fltVal val="0"/>
                                          </p:val>
                                        </p:tav>
                                        <p:tav tm="100000">
                                          <p:val>
                                            <p:strVal val="#ppt_w"/>
                                          </p:val>
                                        </p:tav>
                                      </p:tavLst>
                                    </p:anim>
                                    <p:anim calcmode="lin" valueType="num">
                                      <p:cBhvr>
                                        <p:cTn id="62" dur="1000" fill="hold"/>
                                        <p:tgtEl>
                                          <p:spTgt spid="78861"/>
                                        </p:tgtEl>
                                        <p:attrNameLst>
                                          <p:attrName>ppt_h</p:attrName>
                                        </p:attrNameLst>
                                      </p:cBhvr>
                                      <p:tavLst>
                                        <p:tav tm="0">
                                          <p:val>
                                            <p:fltVal val="0"/>
                                          </p:val>
                                        </p:tav>
                                        <p:tav tm="100000">
                                          <p:val>
                                            <p:strVal val="#ppt_h"/>
                                          </p:val>
                                        </p:tav>
                                      </p:tavLst>
                                    </p:anim>
                                    <p:anim calcmode="lin" valueType="num">
                                      <p:cBhvr>
                                        <p:cTn id="63" dur="1000" fill="hold"/>
                                        <p:tgtEl>
                                          <p:spTgt spid="78861"/>
                                        </p:tgtEl>
                                        <p:attrNameLst>
                                          <p:attrName>ppt_x</p:attrName>
                                        </p:attrNameLst>
                                      </p:cBhvr>
                                      <p:tavLst>
                                        <p:tav tm="0">
                                          <p:val>
                                            <p:fltVal val="0.5"/>
                                          </p:val>
                                        </p:tav>
                                        <p:tav tm="100000">
                                          <p:val>
                                            <p:strVal val="#ppt_x"/>
                                          </p:val>
                                        </p:tav>
                                      </p:tavLst>
                                    </p:anim>
                                    <p:anim calcmode="lin" valueType="num">
                                      <p:cBhvr>
                                        <p:cTn id="64" dur="1000" fill="hold"/>
                                        <p:tgtEl>
                                          <p:spTgt spid="78861"/>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78862"/>
                                        </p:tgtEl>
                                        <p:attrNameLst>
                                          <p:attrName>style.visibility</p:attrName>
                                        </p:attrNameLst>
                                      </p:cBhvr>
                                      <p:to>
                                        <p:strVal val="visible"/>
                                      </p:to>
                                    </p:set>
                                    <p:anim calcmode="lin" valueType="num">
                                      <p:cBhvr>
                                        <p:cTn id="67" dur="1000" fill="hold"/>
                                        <p:tgtEl>
                                          <p:spTgt spid="78862"/>
                                        </p:tgtEl>
                                        <p:attrNameLst>
                                          <p:attrName>ppt_w</p:attrName>
                                        </p:attrNameLst>
                                      </p:cBhvr>
                                      <p:tavLst>
                                        <p:tav tm="0">
                                          <p:val>
                                            <p:fltVal val="0"/>
                                          </p:val>
                                        </p:tav>
                                        <p:tav tm="100000">
                                          <p:val>
                                            <p:strVal val="#ppt_w"/>
                                          </p:val>
                                        </p:tav>
                                      </p:tavLst>
                                    </p:anim>
                                    <p:anim calcmode="lin" valueType="num">
                                      <p:cBhvr>
                                        <p:cTn id="68" dur="1000" fill="hold"/>
                                        <p:tgtEl>
                                          <p:spTgt spid="78862"/>
                                        </p:tgtEl>
                                        <p:attrNameLst>
                                          <p:attrName>ppt_h</p:attrName>
                                        </p:attrNameLst>
                                      </p:cBhvr>
                                      <p:tavLst>
                                        <p:tav tm="0">
                                          <p:val>
                                            <p:fltVal val="0"/>
                                          </p:val>
                                        </p:tav>
                                        <p:tav tm="100000">
                                          <p:val>
                                            <p:strVal val="#ppt_h"/>
                                          </p:val>
                                        </p:tav>
                                      </p:tavLst>
                                    </p:anim>
                                    <p:anim calcmode="lin" valueType="num">
                                      <p:cBhvr>
                                        <p:cTn id="69" dur="1000" fill="hold"/>
                                        <p:tgtEl>
                                          <p:spTgt spid="78862"/>
                                        </p:tgtEl>
                                        <p:attrNameLst>
                                          <p:attrName>ppt_x</p:attrName>
                                        </p:attrNameLst>
                                      </p:cBhvr>
                                      <p:tavLst>
                                        <p:tav tm="0">
                                          <p:val>
                                            <p:fltVal val="0.5"/>
                                          </p:val>
                                        </p:tav>
                                        <p:tav tm="100000">
                                          <p:val>
                                            <p:strVal val="#ppt_x"/>
                                          </p:val>
                                        </p:tav>
                                      </p:tavLst>
                                    </p:anim>
                                    <p:anim calcmode="lin" valueType="num">
                                      <p:cBhvr>
                                        <p:cTn id="70" dur="1000" fill="hold"/>
                                        <p:tgtEl>
                                          <p:spTgt spid="78862"/>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78863"/>
                                        </p:tgtEl>
                                        <p:attrNameLst>
                                          <p:attrName>style.visibility</p:attrName>
                                        </p:attrNameLst>
                                      </p:cBhvr>
                                      <p:to>
                                        <p:strVal val="visible"/>
                                      </p:to>
                                    </p:set>
                                    <p:anim calcmode="lin" valueType="num">
                                      <p:cBhvr>
                                        <p:cTn id="73" dur="1000" fill="hold"/>
                                        <p:tgtEl>
                                          <p:spTgt spid="78863"/>
                                        </p:tgtEl>
                                        <p:attrNameLst>
                                          <p:attrName>ppt_w</p:attrName>
                                        </p:attrNameLst>
                                      </p:cBhvr>
                                      <p:tavLst>
                                        <p:tav tm="0">
                                          <p:val>
                                            <p:fltVal val="0"/>
                                          </p:val>
                                        </p:tav>
                                        <p:tav tm="100000">
                                          <p:val>
                                            <p:strVal val="#ppt_w"/>
                                          </p:val>
                                        </p:tav>
                                      </p:tavLst>
                                    </p:anim>
                                    <p:anim calcmode="lin" valueType="num">
                                      <p:cBhvr>
                                        <p:cTn id="74" dur="1000" fill="hold"/>
                                        <p:tgtEl>
                                          <p:spTgt spid="78863"/>
                                        </p:tgtEl>
                                        <p:attrNameLst>
                                          <p:attrName>ppt_h</p:attrName>
                                        </p:attrNameLst>
                                      </p:cBhvr>
                                      <p:tavLst>
                                        <p:tav tm="0">
                                          <p:val>
                                            <p:fltVal val="0"/>
                                          </p:val>
                                        </p:tav>
                                        <p:tav tm="100000">
                                          <p:val>
                                            <p:strVal val="#ppt_h"/>
                                          </p:val>
                                        </p:tav>
                                      </p:tavLst>
                                    </p:anim>
                                    <p:anim calcmode="lin" valueType="num">
                                      <p:cBhvr>
                                        <p:cTn id="75" dur="1000" fill="hold"/>
                                        <p:tgtEl>
                                          <p:spTgt spid="78863"/>
                                        </p:tgtEl>
                                        <p:attrNameLst>
                                          <p:attrName>ppt_x</p:attrName>
                                        </p:attrNameLst>
                                      </p:cBhvr>
                                      <p:tavLst>
                                        <p:tav tm="0">
                                          <p:val>
                                            <p:fltVal val="0.5"/>
                                          </p:val>
                                        </p:tav>
                                        <p:tav tm="100000">
                                          <p:val>
                                            <p:strVal val="#ppt_x"/>
                                          </p:val>
                                        </p:tav>
                                      </p:tavLst>
                                    </p:anim>
                                    <p:anim calcmode="lin" valueType="num">
                                      <p:cBhvr>
                                        <p:cTn id="76" dur="1000" fill="hold"/>
                                        <p:tgtEl>
                                          <p:spTgt spid="78863"/>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78864"/>
                                        </p:tgtEl>
                                        <p:attrNameLst>
                                          <p:attrName>style.visibility</p:attrName>
                                        </p:attrNameLst>
                                      </p:cBhvr>
                                      <p:to>
                                        <p:strVal val="visible"/>
                                      </p:to>
                                    </p:set>
                                    <p:anim calcmode="lin" valueType="num">
                                      <p:cBhvr>
                                        <p:cTn id="79" dur="1000" fill="hold"/>
                                        <p:tgtEl>
                                          <p:spTgt spid="78864"/>
                                        </p:tgtEl>
                                        <p:attrNameLst>
                                          <p:attrName>ppt_w</p:attrName>
                                        </p:attrNameLst>
                                      </p:cBhvr>
                                      <p:tavLst>
                                        <p:tav tm="0">
                                          <p:val>
                                            <p:fltVal val="0"/>
                                          </p:val>
                                        </p:tav>
                                        <p:tav tm="100000">
                                          <p:val>
                                            <p:strVal val="#ppt_w"/>
                                          </p:val>
                                        </p:tav>
                                      </p:tavLst>
                                    </p:anim>
                                    <p:anim calcmode="lin" valueType="num">
                                      <p:cBhvr>
                                        <p:cTn id="80" dur="1000" fill="hold"/>
                                        <p:tgtEl>
                                          <p:spTgt spid="78864"/>
                                        </p:tgtEl>
                                        <p:attrNameLst>
                                          <p:attrName>ppt_h</p:attrName>
                                        </p:attrNameLst>
                                      </p:cBhvr>
                                      <p:tavLst>
                                        <p:tav tm="0">
                                          <p:val>
                                            <p:fltVal val="0"/>
                                          </p:val>
                                        </p:tav>
                                        <p:tav tm="100000">
                                          <p:val>
                                            <p:strVal val="#ppt_h"/>
                                          </p:val>
                                        </p:tav>
                                      </p:tavLst>
                                    </p:anim>
                                    <p:anim calcmode="lin" valueType="num">
                                      <p:cBhvr>
                                        <p:cTn id="81" dur="1000" fill="hold"/>
                                        <p:tgtEl>
                                          <p:spTgt spid="78864"/>
                                        </p:tgtEl>
                                        <p:attrNameLst>
                                          <p:attrName>ppt_x</p:attrName>
                                        </p:attrNameLst>
                                      </p:cBhvr>
                                      <p:tavLst>
                                        <p:tav tm="0">
                                          <p:val>
                                            <p:fltVal val="0.5"/>
                                          </p:val>
                                        </p:tav>
                                        <p:tav tm="100000">
                                          <p:val>
                                            <p:strVal val="#ppt_x"/>
                                          </p:val>
                                        </p:tav>
                                      </p:tavLst>
                                    </p:anim>
                                    <p:anim calcmode="lin" valueType="num">
                                      <p:cBhvr>
                                        <p:cTn id="82" dur="1000" fill="hold"/>
                                        <p:tgtEl>
                                          <p:spTgt spid="78864"/>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500"/>
                                  </p:stCondLst>
                                  <p:childTnLst>
                                    <p:set>
                                      <p:cBhvr>
                                        <p:cTn id="84" dur="1" fill="hold">
                                          <p:stCondLst>
                                            <p:cond delay="0"/>
                                          </p:stCondLst>
                                        </p:cTn>
                                        <p:tgtEl>
                                          <p:spTgt spid="78865"/>
                                        </p:tgtEl>
                                        <p:attrNameLst>
                                          <p:attrName>style.visibility</p:attrName>
                                        </p:attrNameLst>
                                      </p:cBhvr>
                                      <p:to>
                                        <p:strVal val="visible"/>
                                      </p:to>
                                    </p:set>
                                    <p:anim calcmode="lin" valueType="num">
                                      <p:cBhvr>
                                        <p:cTn id="85" dur="1000" fill="hold"/>
                                        <p:tgtEl>
                                          <p:spTgt spid="78865"/>
                                        </p:tgtEl>
                                        <p:attrNameLst>
                                          <p:attrName>ppt_w</p:attrName>
                                        </p:attrNameLst>
                                      </p:cBhvr>
                                      <p:tavLst>
                                        <p:tav tm="0">
                                          <p:val>
                                            <p:fltVal val="0"/>
                                          </p:val>
                                        </p:tav>
                                        <p:tav tm="100000">
                                          <p:val>
                                            <p:strVal val="#ppt_w"/>
                                          </p:val>
                                        </p:tav>
                                      </p:tavLst>
                                    </p:anim>
                                    <p:anim calcmode="lin" valueType="num">
                                      <p:cBhvr>
                                        <p:cTn id="86" dur="1000" fill="hold"/>
                                        <p:tgtEl>
                                          <p:spTgt spid="78865"/>
                                        </p:tgtEl>
                                        <p:attrNameLst>
                                          <p:attrName>ppt_h</p:attrName>
                                        </p:attrNameLst>
                                      </p:cBhvr>
                                      <p:tavLst>
                                        <p:tav tm="0">
                                          <p:val>
                                            <p:fltVal val="0"/>
                                          </p:val>
                                        </p:tav>
                                        <p:tav tm="100000">
                                          <p:val>
                                            <p:strVal val="#ppt_h"/>
                                          </p:val>
                                        </p:tav>
                                      </p:tavLst>
                                    </p:anim>
                                    <p:anim calcmode="lin" valueType="num">
                                      <p:cBhvr>
                                        <p:cTn id="87" dur="1000" fill="hold"/>
                                        <p:tgtEl>
                                          <p:spTgt spid="78865"/>
                                        </p:tgtEl>
                                        <p:attrNameLst>
                                          <p:attrName>ppt_x</p:attrName>
                                        </p:attrNameLst>
                                      </p:cBhvr>
                                      <p:tavLst>
                                        <p:tav tm="0">
                                          <p:val>
                                            <p:fltVal val="0.5"/>
                                          </p:val>
                                        </p:tav>
                                        <p:tav tm="100000">
                                          <p:val>
                                            <p:strVal val="#ppt_x"/>
                                          </p:val>
                                        </p:tav>
                                      </p:tavLst>
                                    </p:anim>
                                    <p:anim calcmode="lin" valueType="num">
                                      <p:cBhvr>
                                        <p:cTn id="88" dur="1000" fill="hold"/>
                                        <p:tgtEl>
                                          <p:spTgt spid="78865"/>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78866"/>
                                        </p:tgtEl>
                                        <p:attrNameLst>
                                          <p:attrName>style.visibility</p:attrName>
                                        </p:attrNameLst>
                                      </p:cBhvr>
                                      <p:to>
                                        <p:strVal val="visible"/>
                                      </p:to>
                                    </p:set>
                                    <p:anim calcmode="lin" valueType="num">
                                      <p:cBhvr>
                                        <p:cTn id="91" dur="1000" fill="hold"/>
                                        <p:tgtEl>
                                          <p:spTgt spid="78866"/>
                                        </p:tgtEl>
                                        <p:attrNameLst>
                                          <p:attrName>ppt_w</p:attrName>
                                        </p:attrNameLst>
                                      </p:cBhvr>
                                      <p:tavLst>
                                        <p:tav tm="0">
                                          <p:val>
                                            <p:fltVal val="0"/>
                                          </p:val>
                                        </p:tav>
                                        <p:tav tm="100000">
                                          <p:val>
                                            <p:strVal val="#ppt_w"/>
                                          </p:val>
                                        </p:tav>
                                      </p:tavLst>
                                    </p:anim>
                                    <p:anim calcmode="lin" valueType="num">
                                      <p:cBhvr>
                                        <p:cTn id="92" dur="1000" fill="hold"/>
                                        <p:tgtEl>
                                          <p:spTgt spid="78866"/>
                                        </p:tgtEl>
                                        <p:attrNameLst>
                                          <p:attrName>ppt_h</p:attrName>
                                        </p:attrNameLst>
                                      </p:cBhvr>
                                      <p:tavLst>
                                        <p:tav tm="0">
                                          <p:val>
                                            <p:fltVal val="0"/>
                                          </p:val>
                                        </p:tav>
                                        <p:tav tm="100000">
                                          <p:val>
                                            <p:strVal val="#ppt_h"/>
                                          </p:val>
                                        </p:tav>
                                      </p:tavLst>
                                    </p:anim>
                                    <p:anim calcmode="lin" valueType="num">
                                      <p:cBhvr>
                                        <p:cTn id="93" dur="1000" fill="hold"/>
                                        <p:tgtEl>
                                          <p:spTgt spid="78866"/>
                                        </p:tgtEl>
                                        <p:attrNameLst>
                                          <p:attrName>ppt_x</p:attrName>
                                        </p:attrNameLst>
                                      </p:cBhvr>
                                      <p:tavLst>
                                        <p:tav tm="0">
                                          <p:val>
                                            <p:fltVal val="0.5"/>
                                          </p:val>
                                        </p:tav>
                                        <p:tav tm="100000">
                                          <p:val>
                                            <p:strVal val="#ppt_x"/>
                                          </p:val>
                                        </p:tav>
                                      </p:tavLst>
                                    </p:anim>
                                    <p:anim calcmode="lin" valueType="num">
                                      <p:cBhvr>
                                        <p:cTn id="94" dur="1000" fill="hold"/>
                                        <p:tgtEl>
                                          <p:spTgt spid="78866"/>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0"/>
                                  </p:stCondLst>
                                  <p:childTnLst>
                                    <p:set>
                                      <p:cBhvr>
                                        <p:cTn id="96" dur="1" fill="hold">
                                          <p:stCondLst>
                                            <p:cond delay="0"/>
                                          </p:stCondLst>
                                        </p:cTn>
                                        <p:tgtEl>
                                          <p:spTgt spid="78867"/>
                                        </p:tgtEl>
                                        <p:attrNameLst>
                                          <p:attrName>style.visibility</p:attrName>
                                        </p:attrNameLst>
                                      </p:cBhvr>
                                      <p:to>
                                        <p:strVal val="visible"/>
                                      </p:to>
                                    </p:set>
                                    <p:anim calcmode="lin" valueType="num">
                                      <p:cBhvr>
                                        <p:cTn id="97" dur="1000" fill="hold"/>
                                        <p:tgtEl>
                                          <p:spTgt spid="78867"/>
                                        </p:tgtEl>
                                        <p:attrNameLst>
                                          <p:attrName>ppt_w</p:attrName>
                                        </p:attrNameLst>
                                      </p:cBhvr>
                                      <p:tavLst>
                                        <p:tav tm="0">
                                          <p:val>
                                            <p:fltVal val="0"/>
                                          </p:val>
                                        </p:tav>
                                        <p:tav tm="100000">
                                          <p:val>
                                            <p:strVal val="#ppt_w"/>
                                          </p:val>
                                        </p:tav>
                                      </p:tavLst>
                                    </p:anim>
                                    <p:anim calcmode="lin" valueType="num">
                                      <p:cBhvr>
                                        <p:cTn id="98" dur="1000" fill="hold"/>
                                        <p:tgtEl>
                                          <p:spTgt spid="78867"/>
                                        </p:tgtEl>
                                        <p:attrNameLst>
                                          <p:attrName>ppt_h</p:attrName>
                                        </p:attrNameLst>
                                      </p:cBhvr>
                                      <p:tavLst>
                                        <p:tav tm="0">
                                          <p:val>
                                            <p:fltVal val="0"/>
                                          </p:val>
                                        </p:tav>
                                        <p:tav tm="100000">
                                          <p:val>
                                            <p:strVal val="#ppt_h"/>
                                          </p:val>
                                        </p:tav>
                                      </p:tavLst>
                                    </p:anim>
                                    <p:anim calcmode="lin" valueType="num">
                                      <p:cBhvr>
                                        <p:cTn id="99" dur="1000" fill="hold"/>
                                        <p:tgtEl>
                                          <p:spTgt spid="78867"/>
                                        </p:tgtEl>
                                        <p:attrNameLst>
                                          <p:attrName>ppt_x</p:attrName>
                                        </p:attrNameLst>
                                      </p:cBhvr>
                                      <p:tavLst>
                                        <p:tav tm="0">
                                          <p:val>
                                            <p:fltVal val="0.5"/>
                                          </p:val>
                                        </p:tav>
                                        <p:tav tm="100000">
                                          <p:val>
                                            <p:strVal val="#ppt_x"/>
                                          </p:val>
                                        </p:tav>
                                      </p:tavLst>
                                    </p:anim>
                                    <p:anim calcmode="lin" valueType="num">
                                      <p:cBhvr>
                                        <p:cTn id="100" dur="1000" fill="hold"/>
                                        <p:tgtEl>
                                          <p:spTgt spid="78867"/>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0"/>
                                  </p:stCondLst>
                                  <p:childTnLst>
                                    <p:set>
                                      <p:cBhvr>
                                        <p:cTn id="102" dur="1" fill="hold">
                                          <p:stCondLst>
                                            <p:cond delay="0"/>
                                          </p:stCondLst>
                                        </p:cTn>
                                        <p:tgtEl>
                                          <p:spTgt spid="78868"/>
                                        </p:tgtEl>
                                        <p:attrNameLst>
                                          <p:attrName>style.visibility</p:attrName>
                                        </p:attrNameLst>
                                      </p:cBhvr>
                                      <p:to>
                                        <p:strVal val="visible"/>
                                      </p:to>
                                    </p:set>
                                    <p:anim calcmode="lin" valueType="num">
                                      <p:cBhvr>
                                        <p:cTn id="103" dur="1000" fill="hold"/>
                                        <p:tgtEl>
                                          <p:spTgt spid="78868"/>
                                        </p:tgtEl>
                                        <p:attrNameLst>
                                          <p:attrName>ppt_w</p:attrName>
                                        </p:attrNameLst>
                                      </p:cBhvr>
                                      <p:tavLst>
                                        <p:tav tm="0">
                                          <p:val>
                                            <p:fltVal val="0"/>
                                          </p:val>
                                        </p:tav>
                                        <p:tav tm="100000">
                                          <p:val>
                                            <p:strVal val="#ppt_w"/>
                                          </p:val>
                                        </p:tav>
                                      </p:tavLst>
                                    </p:anim>
                                    <p:anim calcmode="lin" valueType="num">
                                      <p:cBhvr>
                                        <p:cTn id="104" dur="1000" fill="hold"/>
                                        <p:tgtEl>
                                          <p:spTgt spid="78868"/>
                                        </p:tgtEl>
                                        <p:attrNameLst>
                                          <p:attrName>ppt_h</p:attrName>
                                        </p:attrNameLst>
                                      </p:cBhvr>
                                      <p:tavLst>
                                        <p:tav tm="0">
                                          <p:val>
                                            <p:fltVal val="0"/>
                                          </p:val>
                                        </p:tav>
                                        <p:tav tm="100000">
                                          <p:val>
                                            <p:strVal val="#ppt_h"/>
                                          </p:val>
                                        </p:tav>
                                      </p:tavLst>
                                    </p:anim>
                                    <p:anim calcmode="lin" valueType="num">
                                      <p:cBhvr>
                                        <p:cTn id="105" dur="1000" fill="hold"/>
                                        <p:tgtEl>
                                          <p:spTgt spid="78868"/>
                                        </p:tgtEl>
                                        <p:attrNameLst>
                                          <p:attrName>ppt_x</p:attrName>
                                        </p:attrNameLst>
                                      </p:cBhvr>
                                      <p:tavLst>
                                        <p:tav tm="0">
                                          <p:val>
                                            <p:fltVal val="0.5"/>
                                          </p:val>
                                        </p:tav>
                                        <p:tav tm="100000">
                                          <p:val>
                                            <p:strVal val="#ppt_x"/>
                                          </p:val>
                                        </p:tav>
                                      </p:tavLst>
                                    </p:anim>
                                    <p:anim calcmode="lin" valueType="num">
                                      <p:cBhvr>
                                        <p:cTn id="106" dur="1000" fill="hold"/>
                                        <p:tgtEl>
                                          <p:spTgt spid="78868"/>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1500"/>
                                  </p:stCondLst>
                                  <p:childTnLst>
                                    <p:set>
                                      <p:cBhvr>
                                        <p:cTn id="108" dur="1" fill="hold">
                                          <p:stCondLst>
                                            <p:cond delay="0"/>
                                          </p:stCondLst>
                                        </p:cTn>
                                        <p:tgtEl>
                                          <p:spTgt spid="78869"/>
                                        </p:tgtEl>
                                        <p:attrNameLst>
                                          <p:attrName>style.visibility</p:attrName>
                                        </p:attrNameLst>
                                      </p:cBhvr>
                                      <p:to>
                                        <p:strVal val="visible"/>
                                      </p:to>
                                    </p:set>
                                    <p:anim calcmode="lin" valueType="num">
                                      <p:cBhvr>
                                        <p:cTn id="109" dur="1000" fill="hold"/>
                                        <p:tgtEl>
                                          <p:spTgt spid="78869"/>
                                        </p:tgtEl>
                                        <p:attrNameLst>
                                          <p:attrName>ppt_w</p:attrName>
                                        </p:attrNameLst>
                                      </p:cBhvr>
                                      <p:tavLst>
                                        <p:tav tm="0">
                                          <p:val>
                                            <p:fltVal val="0"/>
                                          </p:val>
                                        </p:tav>
                                        <p:tav tm="100000">
                                          <p:val>
                                            <p:strVal val="#ppt_w"/>
                                          </p:val>
                                        </p:tav>
                                      </p:tavLst>
                                    </p:anim>
                                    <p:anim calcmode="lin" valueType="num">
                                      <p:cBhvr>
                                        <p:cTn id="110" dur="1000" fill="hold"/>
                                        <p:tgtEl>
                                          <p:spTgt spid="78869"/>
                                        </p:tgtEl>
                                        <p:attrNameLst>
                                          <p:attrName>ppt_h</p:attrName>
                                        </p:attrNameLst>
                                      </p:cBhvr>
                                      <p:tavLst>
                                        <p:tav tm="0">
                                          <p:val>
                                            <p:fltVal val="0"/>
                                          </p:val>
                                        </p:tav>
                                        <p:tav tm="100000">
                                          <p:val>
                                            <p:strVal val="#ppt_h"/>
                                          </p:val>
                                        </p:tav>
                                      </p:tavLst>
                                    </p:anim>
                                    <p:anim calcmode="lin" valueType="num">
                                      <p:cBhvr>
                                        <p:cTn id="111" dur="1000" fill="hold"/>
                                        <p:tgtEl>
                                          <p:spTgt spid="78869"/>
                                        </p:tgtEl>
                                        <p:attrNameLst>
                                          <p:attrName>ppt_x</p:attrName>
                                        </p:attrNameLst>
                                      </p:cBhvr>
                                      <p:tavLst>
                                        <p:tav tm="0">
                                          <p:val>
                                            <p:fltVal val="0.5"/>
                                          </p:val>
                                        </p:tav>
                                        <p:tav tm="100000">
                                          <p:val>
                                            <p:strVal val="#ppt_x"/>
                                          </p:val>
                                        </p:tav>
                                      </p:tavLst>
                                    </p:anim>
                                    <p:anim calcmode="lin" valueType="num">
                                      <p:cBhvr>
                                        <p:cTn id="112" dur="1000" fill="hold"/>
                                        <p:tgtEl>
                                          <p:spTgt spid="78869"/>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1500"/>
                                  </p:stCondLst>
                                  <p:childTnLst>
                                    <p:set>
                                      <p:cBhvr>
                                        <p:cTn id="114" dur="1" fill="hold">
                                          <p:stCondLst>
                                            <p:cond delay="0"/>
                                          </p:stCondLst>
                                        </p:cTn>
                                        <p:tgtEl>
                                          <p:spTgt spid="78870"/>
                                        </p:tgtEl>
                                        <p:attrNameLst>
                                          <p:attrName>style.visibility</p:attrName>
                                        </p:attrNameLst>
                                      </p:cBhvr>
                                      <p:to>
                                        <p:strVal val="visible"/>
                                      </p:to>
                                    </p:set>
                                    <p:anim calcmode="lin" valueType="num">
                                      <p:cBhvr>
                                        <p:cTn id="115" dur="1000" fill="hold"/>
                                        <p:tgtEl>
                                          <p:spTgt spid="78870"/>
                                        </p:tgtEl>
                                        <p:attrNameLst>
                                          <p:attrName>ppt_w</p:attrName>
                                        </p:attrNameLst>
                                      </p:cBhvr>
                                      <p:tavLst>
                                        <p:tav tm="0">
                                          <p:val>
                                            <p:fltVal val="0"/>
                                          </p:val>
                                        </p:tav>
                                        <p:tav tm="100000">
                                          <p:val>
                                            <p:strVal val="#ppt_w"/>
                                          </p:val>
                                        </p:tav>
                                      </p:tavLst>
                                    </p:anim>
                                    <p:anim calcmode="lin" valueType="num">
                                      <p:cBhvr>
                                        <p:cTn id="116" dur="1000" fill="hold"/>
                                        <p:tgtEl>
                                          <p:spTgt spid="78870"/>
                                        </p:tgtEl>
                                        <p:attrNameLst>
                                          <p:attrName>ppt_h</p:attrName>
                                        </p:attrNameLst>
                                      </p:cBhvr>
                                      <p:tavLst>
                                        <p:tav tm="0">
                                          <p:val>
                                            <p:fltVal val="0"/>
                                          </p:val>
                                        </p:tav>
                                        <p:tav tm="100000">
                                          <p:val>
                                            <p:strVal val="#ppt_h"/>
                                          </p:val>
                                        </p:tav>
                                      </p:tavLst>
                                    </p:anim>
                                    <p:anim calcmode="lin" valueType="num">
                                      <p:cBhvr>
                                        <p:cTn id="117" dur="1000" fill="hold"/>
                                        <p:tgtEl>
                                          <p:spTgt spid="78870"/>
                                        </p:tgtEl>
                                        <p:attrNameLst>
                                          <p:attrName>ppt_x</p:attrName>
                                        </p:attrNameLst>
                                      </p:cBhvr>
                                      <p:tavLst>
                                        <p:tav tm="0">
                                          <p:val>
                                            <p:fltVal val="0.5"/>
                                          </p:val>
                                        </p:tav>
                                        <p:tav tm="100000">
                                          <p:val>
                                            <p:strVal val="#ppt_x"/>
                                          </p:val>
                                        </p:tav>
                                      </p:tavLst>
                                    </p:anim>
                                    <p:anim calcmode="lin" valueType="num">
                                      <p:cBhvr>
                                        <p:cTn id="118" dur="1000" fill="hold"/>
                                        <p:tgtEl>
                                          <p:spTgt spid="78870"/>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grpId="0" nodeType="withEffect">
                                  <p:stCondLst>
                                    <p:cond delay="0"/>
                                  </p:stCondLst>
                                  <p:childTnLst>
                                    <p:set>
                                      <p:cBhvr>
                                        <p:cTn id="120" dur="1" fill="hold">
                                          <p:stCondLst>
                                            <p:cond delay="0"/>
                                          </p:stCondLst>
                                        </p:cTn>
                                        <p:tgtEl>
                                          <p:spTgt spid="2"/>
                                        </p:tgtEl>
                                        <p:attrNameLst>
                                          <p:attrName>style.visibility</p:attrName>
                                        </p:attrNameLst>
                                      </p:cBhvr>
                                      <p:to>
                                        <p:strVal val="visible"/>
                                      </p:to>
                                    </p:set>
                                    <p:anim calcmode="lin" valueType="num">
                                      <p:cBhvr>
                                        <p:cTn id="121" dur="1000" fill="hold"/>
                                        <p:tgtEl>
                                          <p:spTgt spid="2"/>
                                        </p:tgtEl>
                                        <p:attrNameLst>
                                          <p:attrName>ppt_w</p:attrName>
                                        </p:attrNameLst>
                                      </p:cBhvr>
                                      <p:tavLst>
                                        <p:tav tm="0">
                                          <p:val>
                                            <p:fltVal val="0"/>
                                          </p:val>
                                        </p:tav>
                                        <p:tav tm="100000">
                                          <p:val>
                                            <p:strVal val="#ppt_w"/>
                                          </p:val>
                                        </p:tav>
                                      </p:tavLst>
                                    </p:anim>
                                    <p:anim calcmode="lin" valueType="num">
                                      <p:cBhvr>
                                        <p:cTn id="122" dur="1000" fill="hold"/>
                                        <p:tgtEl>
                                          <p:spTgt spid="2"/>
                                        </p:tgtEl>
                                        <p:attrNameLst>
                                          <p:attrName>ppt_h</p:attrName>
                                        </p:attrNameLst>
                                      </p:cBhvr>
                                      <p:tavLst>
                                        <p:tav tm="0">
                                          <p:val>
                                            <p:fltVal val="0"/>
                                          </p:val>
                                        </p:tav>
                                        <p:tav tm="100000">
                                          <p:val>
                                            <p:strVal val="#ppt_h"/>
                                          </p:val>
                                        </p:tav>
                                      </p:tavLst>
                                    </p:anim>
                                    <p:anim calcmode="lin" valueType="num">
                                      <p:cBhvr>
                                        <p:cTn id="123" dur="1000" fill="hold"/>
                                        <p:tgtEl>
                                          <p:spTgt spid="2"/>
                                        </p:tgtEl>
                                        <p:attrNameLst>
                                          <p:attrName>ppt_x</p:attrName>
                                        </p:attrNameLst>
                                      </p:cBhvr>
                                      <p:tavLst>
                                        <p:tav tm="0">
                                          <p:val>
                                            <p:fltVal val="0.5"/>
                                          </p:val>
                                        </p:tav>
                                        <p:tav tm="100000">
                                          <p:val>
                                            <p:strVal val="#ppt_x"/>
                                          </p:val>
                                        </p:tav>
                                      </p:tavLst>
                                    </p:anim>
                                    <p:anim calcmode="lin" valueType="num">
                                      <p:cBhvr>
                                        <p:cTn id="124" dur="1000" fill="hold"/>
                                        <p:tgtEl>
                                          <p:spTgt spid="2"/>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grpId="0" nodeType="withEffect">
                                  <p:stCondLst>
                                    <p:cond delay="0"/>
                                  </p:stCondLst>
                                  <p:childTnLst>
                                    <p:set>
                                      <p:cBhvr>
                                        <p:cTn id="126" dur="1" fill="hold">
                                          <p:stCondLst>
                                            <p:cond delay="0"/>
                                          </p:stCondLst>
                                        </p:cTn>
                                        <p:tgtEl>
                                          <p:spTgt spid="3"/>
                                        </p:tgtEl>
                                        <p:attrNameLst>
                                          <p:attrName>style.visibility</p:attrName>
                                        </p:attrNameLst>
                                      </p:cBhvr>
                                      <p:to>
                                        <p:strVal val="visible"/>
                                      </p:to>
                                    </p:set>
                                    <p:anim calcmode="lin" valueType="num">
                                      <p:cBhvr>
                                        <p:cTn id="127" dur="1000" fill="hold"/>
                                        <p:tgtEl>
                                          <p:spTgt spid="3"/>
                                        </p:tgtEl>
                                        <p:attrNameLst>
                                          <p:attrName>ppt_w</p:attrName>
                                        </p:attrNameLst>
                                      </p:cBhvr>
                                      <p:tavLst>
                                        <p:tav tm="0">
                                          <p:val>
                                            <p:fltVal val="0"/>
                                          </p:val>
                                        </p:tav>
                                        <p:tav tm="100000">
                                          <p:val>
                                            <p:strVal val="#ppt_w"/>
                                          </p:val>
                                        </p:tav>
                                      </p:tavLst>
                                    </p:anim>
                                    <p:anim calcmode="lin" valueType="num">
                                      <p:cBhvr>
                                        <p:cTn id="128" dur="1000" fill="hold"/>
                                        <p:tgtEl>
                                          <p:spTgt spid="3"/>
                                        </p:tgtEl>
                                        <p:attrNameLst>
                                          <p:attrName>ppt_h</p:attrName>
                                        </p:attrNameLst>
                                      </p:cBhvr>
                                      <p:tavLst>
                                        <p:tav tm="0">
                                          <p:val>
                                            <p:fltVal val="0"/>
                                          </p:val>
                                        </p:tav>
                                        <p:tav tm="100000">
                                          <p:val>
                                            <p:strVal val="#ppt_h"/>
                                          </p:val>
                                        </p:tav>
                                      </p:tavLst>
                                    </p:anim>
                                    <p:anim calcmode="lin" valueType="num">
                                      <p:cBhvr>
                                        <p:cTn id="129" dur="1000" fill="hold"/>
                                        <p:tgtEl>
                                          <p:spTgt spid="3"/>
                                        </p:tgtEl>
                                        <p:attrNameLst>
                                          <p:attrName>ppt_x</p:attrName>
                                        </p:attrNameLst>
                                      </p:cBhvr>
                                      <p:tavLst>
                                        <p:tav tm="0">
                                          <p:val>
                                            <p:fltVal val="0.5"/>
                                          </p:val>
                                        </p:tav>
                                        <p:tav tm="100000">
                                          <p:val>
                                            <p:strVal val="#ppt_x"/>
                                          </p:val>
                                        </p:tav>
                                      </p:tavLst>
                                    </p:anim>
                                    <p:anim calcmode="lin" valueType="num">
                                      <p:cBhvr>
                                        <p:cTn id="130" dur="1000" fill="hold"/>
                                        <p:tgtEl>
                                          <p:spTgt spid="3"/>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grpId="0" nodeType="withEffect">
                                  <p:stCondLst>
                                    <p:cond delay="0"/>
                                  </p:stCondLst>
                                  <p:childTnLst>
                                    <p:set>
                                      <p:cBhvr>
                                        <p:cTn id="132" dur="1" fill="hold">
                                          <p:stCondLst>
                                            <p:cond delay="0"/>
                                          </p:stCondLst>
                                        </p:cTn>
                                        <p:tgtEl>
                                          <p:spTgt spid="4"/>
                                        </p:tgtEl>
                                        <p:attrNameLst>
                                          <p:attrName>style.visibility</p:attrName>
                                        </p:attrNameLst>
                                      </p:cBhvr>
                                      <p:to>
                                        <p:strVal val="visible"/>
                                      </p:to>
                                    </p:set>
                                    <p:anim calcmode="lin" valueType="num">
                                      <p:cBhvr>
                                        <p:cTn id="133" dur="1000" fill="hold"/>
                                        <p:tgtEl>
                                          <p:spTgt spid="4"/>
                                        </p:tgtEl>
                                        <p:attrNameLst>
                                          <p:attrName>ppt_w</p:attrName>
                                        </p:attrNameLst>
                                      </p:cBhvr>
                                      <p:tavLst>
                                        <p:tav tm="0">
                                          <p:val>
                                            <p:fltVal val="0"/>
                                          </p:val>
                                        </p:tav>
                                        <p:tav tm="100000">
                                          <p:val>
                                            <p:strVal val="#ppt_w"/>
                                          </p:val>
                                        </p:tav>
                                      </p:tavLst>
                                    </p:anim>
                                    <p:anim calcmode="lin" valueType="num">
                                      <p:cBhvr>
                                        <p:cTn id="134" dur="1000" fill="hold"/>
                                        <p:tgtEl>
                                          <p:spTgt spid="4"/>
                                        </p:tgtEl>
                                        <p:attrNameLst>
                                          <p:attrName>ppt_h</p:attrName>
                                        </p:attrNameLst>
                                      </p:cBhvr>
                                      <p:tavLst>
                                        <p:tav tm="0">
                                          <p:val>
                                            <p:fltVal val="0"/>
                                          </p:val>
                                        </p:tav>
                                        <p:tav tm="100000">
                                          <p:val>
                                            <p:strVal val="#ppt_h"/>
                                          </p:val>
                                        </p:tav>
                                      </p:tavLst>
                                    </p:anim>
                                    <p:anim calcmode="lin" valueType="num">
                                      <p:cBhvr>
                                        <p:cTn id="135" dur="1000" fill="hold"/>
                                        <p:tgtEl>
                                          <p:spTgt spid="4"/>
                                        </p:tgtEl>
                                        <p:attrNameLst>
                                          <p:attrName>ppt_x</p:attrName>
                                        </p:attrNameLst>
                                      </p:cBhvr>
                                      <p:tavLst>
                                        <p:tav tm="0">
                                          <p:val>
                                            <p:fltVal val="0.5"/>
                                          </p:val>
                                        </p:tav>
                                        <p:tav tm="100000">
                                          <p:val>
                                            <p:strVal val="#ppt_x"/>
                                          </p:val>
                                        </p:tav>
                                      </p:tavLst>
                                    </p:anim>
                                    <p:anim calcmode="lin" valueType="num">
                                      <p:cBhvr>
                                        <p:cTn id="136" dur="1000" fill="hold"/>
                                        <p:tgtEl>
                                          <p:spTgt spid="4"/>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grpId="0" nodeType="withEffect">
                                  <p:stCondLst>
                                    <p:cond delay="0"/>
                                  </p:stCondLst>
                                  <p:childTnLst>
                                    <p:set>
                                      <p:cBhvr>
                                        <p:cTn id="138" dur="1" fill="hold">
                                          <p:stCondLst>
                                            <p:cond delay="0"/>
                                          </p:stCondLst>
                                        </p:cTn>
                                        <p:tgtEl>
                                          <p:spTgt spid="5"/>
                                        </p:tgtEl>
                                        <p:attrNameLst>
                                          <p:attrName>style.visibility</p:attrName>
                                        </p:attrNameLst>
                                      </p:cBhvr>
                                      <p:to>
                                        <p:strVal val="visible"/>
                                      </p:to>
                                    </p:set>
                                    <p:anim calcmode="lin" valueType="num">
                                      <p:cBhvr>
                                        <p:cTn id="139" dur="1000" fill="hold"/>
                                        <p:tgtEl>
                                          <p:spTgt spid="5"/>
                                        </p:tgtEl>
                                        <p:attrNameLst>
                                          <p:attrName>ppt_w</p:attrName>
                                        </p:attrNameLst>
                                      </p:cBhvr>
                                      <p:tavLst>
                                        <p:tav tm="0">
                                          <p:val>
                                            <p:fltVal val="0"/>
                                          </p:val>
                                        </p:tav>
                                        <p:tav tm="100000">
                                          <p:val>
                                            <p:strVal val="#ppt_w"/>
                                          </p:val>
                                        </p:tav>
                                      </p:tavLst>
                                    </p:anim>
                                    <p:anim calcmode="lin" valueType="num">
                                      <p:cBhvr>
                                        <p:cTn id="140" dur="1000" fill="hold"/>
                                        <p:tgtEl>
                                          <p:spTgt spid="5"/>
                                        </p:tgtEl>
                                        <p:attrNameLst>
                                          <p:attrName>ppt_h</p:attrName>
                                        </p:attrNameLst>
                                      </p:cBhvr>
                                      <p:tavLst>
                                        <p:tav tm="0">
                                          <p:val>
                                            <p:fltVal val="0"/>
                                          </p:val>
                                        </p:tav>
                                        <p:tav tm="100000">
                                          <p:val>
                                            <p:strVal val="#ppt_h"/>
                                          </p:val>
                                        </p:tav>
                                      </p:tavLst>
                                    </p:anim>
                                    <p:anim calcmode="lin" valueType="num">
                                      <p:cBhvr>
                                        <p:cTn id="141" dur="1000" fill="hold"/>
                                        <p:tgtEl>
                                          <p:spTgt spid="5"/>
                                        </p:tgtEl>
                                        <p:attrNameLst>
                                          <p:attrName>ppt_x</p:attrName>
                                        </p:attrNameLst>
                                      </p:cBhvr>
                                      <p:tavLst>
                                        <p:tav tm="0">
                                          <p:val>
                                            <p:fltVal val="0.5"/>
                                          </p:val>
                                        </p:tav>
                                        <p:tav tm="100000">
                                          <p:val>
                                            <p:strVal val="#ppt_x"/>
                                          </p:val>
                                        </p:tav>
                                      </p:tavLst>
                                    </p:anim>
                                    <p:anim calcmode="lin" valueType="num">
                                      <p:cBhvr>
                                        <p:cTn id="142" dur="1000" fill="hold"/>
                                        <p:tgtEl>
                                          <p:spTgt spid="5"/>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grpId="0" nodeType="withEffect">
                                  <p:stCondLst>
                                    <p:cond delay="500"/>
                                  </p:stCondLst>
                                  <p:childTnLst>
                                    <p:set>
                                      <p:cBhvr>
                                        <p:cTn id="144" dur="1" fill="hold">
                                          <p:stCondLst>
                                            <p:cond delay="0"/>
                                          </p:stCondLst>
                                        </p:cTn>
                                        <p:tgtEl>
                                          <p:spTgt spid="6"/>
                                        </p:tgtEl>
                                        <p:attrNameLst>
                                          <p:attrName>style.visibility</p:attrName>
                                        </p:attrNameLst>
                                      </p:cBhvr>
                                      <p:to>
                                        <p:strVal val="visible"/>
                                      </p:to>
                                    </p:set>
                                    <p:anim calcmode="lin" valueType="num">
                                      <p:cBhvr>
                                        <p:cTn id="145" dur="1000" fill="hold"/>
                                        <p:tgtEl>
                                          <p:spTgt spid="6"/>
                                        </p:tgtEl>
                                        <p:attrNameLst>
                                          <p:attrName>ppt_w</p:attrName>
                                        </p:attrNameLst>
                                      </p:cBhvr>
                                      <p:tavLst>
                                        <p:tav tm="0">
                                          <p:val>
                                            <p:fltVal val="0"/>
                                          </p:val>
                                        </p:tav>
                                        <p:tav tm="100000">
                                          <p:val>
                                            <p:strVal val="#ppt_w"/>
                                          </p:val>
                                        </p:tav>
                                      </p:tavLst>
                                    </p:anim>
                                    <p:anim calcmode="lin" valueType="num">
                                      <p:cBhvr>
                                        <p:cTn id="146" dur="1000" fill="hold"/>
                                        <p:tgtEl>
                                          <p:spTgt spid="6"/>
                                        </p:tgtEl>
                                        <p:attrNameLst>
                                          <p:attrName>ppt_h</p:attrName>
                                        </p:attrNameLst>
                                      </p:cBhvr>
                                      <p:tavLst>
                                        <p:tav tm="0">
                                          <p:val>
                                            <p:fltVal val="0"/>
                                          </p:val>
                                        </p:tav>
                                        <p:tav tm="100000">
                                          <p:val>
                                            <p:strVal val="#ppt_h"/>
                                          </p:val>
                                        </p:tav>
                                      </p:tavLst>
                                    </p:anim>
                                    <p:anim calcmode="lin" valueType="num">
                                      <p:cBhvr>
                                        <p:cTn id="147" dur="1000" fill="hold"/>
                                        <p:tgtEl>
                                          <p:spTgt spid="6"/>
                                        </p:tgtEl>
                                        <p:attrNameLst>
                                          <p:attrName>ppt_x</p:attrName>
                                        </p:attrNameLst>
                                      </p:cBhvr>
                                      <p:tavLst>
                                        <p:tav tm="0">
                                          <p:val>
                                            <p:fltVal val="0.5"/>
                                          </p:val>
                                        </p:tav>
                                        <p:tav tm="100000">
                                          <p:val>
                                            <p:strVal val="#ppt_x"/>
                                          </p:val>
                                        </p:tav>
                                      </p:tavLst>
                                    </p:anim>
                                    <p:anim calcmode="lin" valueType="num">
                                      <p:cBhvr>
                                        <p:cTn id="148" dur="1000" fill="hold"/>
                                        <p:tgtEl>
                                          <p:spTgt spid="6"/>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grpId="0" nodeType="withEffect">
                                  <p:stCondLst>
                                    <p:cond delay="0"/>
                                  </p:stCondLst>
                                  <p:childTnLst>
                                    <p:set>
                                      <p:cBhvr>
                                        <p:cTn id="150" dur="1" fill="hold">
                                          <p:stCondLst>
                                            <p:cond delay="0"/>
                                          </p:stCondLst>
                                        </p:cTn>
                                        <p:tgtEl>
                                          <p:spTgt spid="7"/>
                                        </p:tgtEl>
                                        <p:attrNameLst>
                                          <p:attrName>style.visibility</p:attrName>
                                        </p:attrNameLst>
                                      </p:cBhvr>
                                      <p:to>
                                        <p:strVal val="visible"/>
                                      </p:to>
                                    </p:set>
                                    <p:anim calcmode="lin" valueType="num">
                                      <p:cBhvr>
                                        <p:cTn id="151" dur="1000" fill="hold"/>
                                        <p:tgtEl>
                                          <p:spTgt spid="7"/>
                                        </p:tgtEl>
                                        <p:attrNameLst>
                                          <p:attrName>ppt_w</p:attrName>
                                        </p:attrNameLst>
                                      </p:cBhvr>
                                      <p:tavLst>
                                        <p:tav tm="0">
                                          <p:val>
                                            <p:fltVal val="0"/>
                                          </p:val>
                                        </p:tav>
                                        <p:tav tm="100000">
                                          <p:val>
                                            <p:strVal val="#ppt_w"/>
                                          </p:val>
                                        </p:tav>
                                      </p:tavLst>
                                    </p:anim>
                                    <p:anim calcmode="lin" valueType="num">
                                      <p:cBhvr>
                                        <p:cTn id="152" dur="1000" fill="hold"/>
                                        <p:tgtEl>
                                          <p:spTgt spid="7"/>
                                        </p:tgtEl>
                                        <p:attrNameLst>
                                          <p:attrName>ppt_h</p:attrName>
                                        </p:attrNameLst>
                                      </p:cBhvr>
                                      <p:tavLst>
                                        <p:tav tm="0">
                                          <p:val>
                                            <p:fltVal val="0"/>
                                          </p:val>
                                        </p:tav>
                                        <p:tav tm="100000">
                                          <p:val>
                                            <p:strVal val="#ppt_h"/>
                                          </p:val>
                                        </p:tav>
                                      </p:tavLst>
                                    </p:anim>
                                    <p:anim calcmode="lin" valueType="num">
                                      <p:cBhvr>
                                        <p:cTn id="153" dur="1000" fill="hold"/>
                                        <p:tgtEl>
                                          <p:spTgt spid="7"/>
                                        </p:tgtEl>
                                        <p:attrNameLst>
                                          <p:attrName>ppt_x</p:attrName>
                                        </p:attrNameLst>
                                      </p:cBhvr>
                                      <p:tavLst>
                                        <p:tav tm="0">
                                          <p:val>
                                            <p:fltVal val="0.5"/>
                                          </p:val>
                                        </p:tav>
                                        <p:tav tm="100000">
                                          <p:val>
                                            <p:strVal val="#ppt_x"/>
                                          </p:val>
                                        </p:tav>
                                      </p:tavLst>
                                    </p:anim>
                                    <p:anim calcmode="lin" valueType="num">
                                      <p:cBhvr>
                                        <p:cTn id="154" dur="1000" fill="hold"/>
                                        <p:tgtEl>
                                          <p:spTgt spid="7"/>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grpId="0" nodeType="withEffect">
                                  <p:stCondLst>
                                    <p:cond delay="0"/>
                                  </p:stCondLst>
                                  <p:childTnLst>
                                    <p:set>
                                      <p:cBhvr>
                                        <p:cTn id="156" dur="1" fill="hold">
                                          <p:stCondLst>
                                            <p:cond delay="0"/>
                                          </p:stCondLst>
                                        </p:cTn>
                                        <p:tgtEl>
                                          <p:spTgt spid="8"/>
                                        </p:tgtEl>
                                        <p:attrNameLst>
                                          <p:attrName>style.visibility</p:attrName>
                                        </p:attrNameLst>
                                      </p:cBhvr>
                                      <p:to>
                                        <p:strVal val="visible"/>
                                      </p:to>
                                    </p:set>
                                    <p:anim calcmode="lin" valueType="num">
                                      <p:cBhvr>
                                        <p:cTn id="157" dur="1000" fill="hold"/>
                                        <p:tgtEl>
                                          <p:spTgt spid="8"/>
                                        </p:tgtEl>
                                        <p:attrNameLst>
                                          <p:attrName>ppt_w</p:attrName>
                                        </p:attrNameLst>
                                      </p:cBhvr>
                                      <p:tavLst>
                                        <p:tav tm="0">
                                          <p:val>
                                            <p:fltVal val="0"/>
                                          </p:val>
                                        </p:tav>
                                        <p:tav tm="100000">
                                          <p:val>
                                            <p:strVal val="#ppt_w"/>
                                          </p:val>
                                        </p:tav>
                                      </p:tavLst>
                                    </p:anim>
                                    <p:anim calcmode="lin" valueType="num">
                                      <p:cBhvr>
                                        <p:cTn id="158" dur="1000" fill="hold"/>
                                        <p:tgtEl>
                                          <p:spTgt spid="8"/>
                                        </p:tgtEl>
                                        <p:attrNameLst>
                                          <p:attrName>ppt_h</p:attrName>
                                        </p:attrNameLst>
                                      </p:cBhvr>
                                      <p:tavLst>
                                        <p:tav tm="0">
                                          <p:val>
                                            <p:fltVal val="0"/>
                                          </p:val>
                                        </p:tav>
                                        <p:tav tm="100000">
                                          <p:val>
                                            <p:strVal val="#ppt_h"/>
                                          </p:val>
                                        </p:tav>
                                      </p:tavLst>
                                    </p:anim>
                                    <p:anim calcmode="lin" valueType="num">
                                      <p:cBhvr>
                                        <p:cTn id="159" dur="1000" fill="hold"/>
                                        <p:tgtEl>
                                          <p:spTgt spid="8"/>
                                        </p:tgtEl>
                                        <p:attrNameLst>
                                          <p:attrName>ppt_x</p:attrName>
                                        </p:attrNameLst>
                                      </p:cBhvr>
                                      <p:tavLst>
                                        <p:tav tm="0">
                                          <p:val>
                                            <p:fltVal val="0.5"/>
                                          </p:val>
                                        </p:tav>
                                        <p:tav tm="100000">
                                          <p:val>
                                            <p:strVal val="#ppt_x"/>
                                          </p:val>
                                        </p:tav>
                                      </p:tavLst>
                                    </p:anim>
                                    <p:anim calcmode="lin" valueType="num">
                                      <p:cBhvr>
                                        <p:cTn id="160"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61" repeatCount="2000" fill="hold" display="0">
                  <p:stCondLst>
                    <p:cond delay="indefinite"/>
                  </p:stCondLst>
                  <p:endCondLst>
                    <p:cond evt="onPrev" delay="0">
                      <p:tgtEl>
                        <p:sldTgt/>
                      </p:tgtEl>
                    </p:cond>
                    <p:cond evt="onStopAudio" delay="0">
                      <p:tgtEl>
                        <p:sldTgt/>
                      </p:tgtEl>
                    </p:cond>
                  </p:endCondLst>
                </p:cTn>
                <p:tgtEl>
                  <p:spTgt spid="78872"/>
                </p:tgtEl>
              </p:cMediaNode>
            </p:audio>
          </p:childTnLst>
        </p:cTn>
      </p:par>
    </p:tnLst>
    <p:bldLst>
      <p:bldP spid="78851" grpId="0" animBg="1"/>
      <p:bldP spid="78852" grpId="0" animBg="1"/>
      <p:bldP spid="78853" grpId="0" animBg="1"/>
      <p:bldP spid="78854" grpId="0" animBg="1"/>
      <p:bldP spid="78855" grpId="0" animBg="1"/>
      <p:bldP spid="78856" grpId="0" animBg="1"/>
      <p:bldP spid="78857" grpId="0" animBg="1"/>
      <p:bldP spid="78858" grpId="0" animBg="1"/>
      <p:bldP spid="78859" grpId="0" animBg="1"/>
      <p:bldP spid="78861" grpId="0" animBg="1"/>
      <p:bldP spid="78862" grpId="0" animBg="1"/>
      <p:bldP spid="78863" grpId="0" animBg="1"/>
      <p:bldP spid="78864" grpId="0" animBg="1"/>
      <p:bldP spid="78865" grpId="0" animBg="1"/>
      <p:bldP spid="78866" grpId="0" animBg="1"/>
      <p:bldP spid="78867" grpId="0" animBg="1"/>
      <p:bldP spid="78868" grpId="0" animBg="1"/>
      <p:bldP spid="78869" grpId="0" animBg="1"/>
      <p:bldP spid="78870" grpId="0" animBg="1"/>
      <p:bldP spid="2" grpId="0" animBg="1"/>
      <p:bldP spid="3" grpId="0" animBg="1"/>
      <p:bldP spid="4"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4931" name="Picture 3"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4932"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24933"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sp>
        <p:nvSpPr>
          <p:cNvPr id="124934" name="WordArt 6" descr="Purple mesh"/>
          <p:cNvSpPr>
            <a:spLocks noChangeArrowheads="1" noChangeShapeType="1" noTextEdit="1"/>
          </p:cNvSpPr>
          <p:nvPr/>
        </p:nvSpPr>
        <p:spPr bwMode="auto">
          <a:xfrm>
            <a:off x="304800" y="1143000"/>
            <a:ext cx="6353175" cy="4000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2800" b="1" kern="10">
                <a:blipFill dpi="0" rotWithShape="1">
                  <a:blip r:embed="rId4"/>
                  <a:srcRect/>
                  <a:tile tx="0" ty="0" sx="100000" sy="100000" flip="none" algn="tl"/>
                </a:blipFill>
                <a:latin typeface="Times New Roman" panose="02020603050405020304" pitchFamily="18" charset="0"/>
                <a:cs typeface="Times New Roman" panose="02020603050405020304" pitchFamily="18" charset="0"/>
              </a:rPr>
              <a:t>3. Hậu quả và vai trò của đột biến đa bội</a:t>
            </a:r>
          </a:p>
        </p:txBody>
      </p:sp>
      <p:sp>
        <p:nvSpPr>
          <p:cNvPr id="124935" name="WordArt 7"/>
          <p:cNvSpPr>
            <a:spLocks noChangeArrowheads="1" noChangeShapeType="1" noTextEdit="1"/>
          </p:cNvSpPr>
          <p:nvPr/>
        </p:nvSpPr>
        <p:spPr bwMode="auto">
          <a:xfrm>
            <a:off x="133350" y="1600200"/>
            <a:ext cx="8839200" cy="12001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a:r>
              <a:rPr lang="vi-VN" sz="2800" b="1" kern="10">
                <a:solidFill>
                  <a:srgbClr val="0000FF"/>
                </a:solidFill>
                <a:latin typeface="Times New Roman" panose="02020603050405020304" pitchFamily="18" charset="0"/>
                <a:cs typeface="Times New Roman" panose="02020603050405020304" pitchFamily="18" charset="0"/>
              </a:rPr>
              <a:t>   Thể đa bội lẻ (3n, 5n...) hầu như không có khả năng sinh giao</a:t>
            </a:r>
          </a:p>
          <a:p>
            <a:pPr algn="l"/>
            <a:r>
              <a:rPr lang="vi-VN" sz="2800" b="1" kern="10">
                <a:solidFill>
                  <a:srgbClr val="0000FF"/>
                </a:solidFill>
                <a:latin typeface="Times New Roman" panose="02020603050405020304" pitchFamily="18" charset="0"/>
                <a:cs typeface="Times New Roman" panose="02020603050405020304" pitchFamily="18" charset="0"/>
              </a:rPr>
              <a:t>tử bình thường. Các giống cây ăn quả không hạt thường là thể</a:t>
            </a:r>
          </a:p>
          <a:p>
            <a:pPr algn="l"/>
            <a:r>
              <a:rPr lang="vi-VN" sz="2800" b="1" kern="10">
                <a:solidFill>
                  <a:srgbClr val="0000FF"/>
                </a:solidFill>
                <a:latin typeface="Times New Roman" panose="02020603050405020304" pitchFamily="18" charset="0"/>
                <a:cs typeface="Times New Roman" panose="02020603050405020304" pitchFamily="18" charset="0"/>
              </a:rPr>
              <a:t>đa bội lẻ (dưa hấu, nho...).</a:t>
            </a:r>
            <a:endParaRPr lang="en-US" sz="2800" b="1" kern="10">
              <a:solidFill>
                <a:srgbClr val="0000FF"/>
              </a:solidFill>
              <a:latin typeface="Times New Roman" panose="02020603050405020304" pitchFamily="18" charset="0"/>
              <a:cs typeface="Times New Roman" panose="02020603050405020304" pitchFamily="18" charset="0"/>
            </a:endParaRPr>
          </a:p>
        </p:txBody>
      </p:sp>
      <p:sp>
        <p:nvSpPr>
          <p:cNvPr id="124946" name="AutoShape 18" descr="RÃ©sultat de recherche d'images pour &quot;dÆ°a háº¥u tam bá»i&quot;"/>
          <p:cNvSpPr>
            <a:spLocks noChangeAspect="1" noChangeArrowheads="1"/>
          </p:cNvSpPr>
          <p:nvPr/>
        </p:nvSpPr>
        <p:spPr bwMode="auto">
          <a:xfrm>
            <a:off x="4424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948" name="AutoShape 20" descr="RÃ©sultat de recherche d'images pour &quot;dÆ°a háº¥u tam bá»i&quot;"/>
          <p:cNvSpPr>
            <a:spLocks noChangeAspect="1" noChangeArrowheads="1"/>
          </p:cNvSpPr>
          <p:nvPr/>
        </p:nvSpPr>
        <p:spPr bwMode="auto">
          <a:xfrm>
            <a:off x="4424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950" name="AutoShape 22" descr="RÃ©sultat de recherche d'images pour &quot;dÆ°a háº¥u tam bá»i&quot;"/>
          <p:cNvSpPr>
            <a:spLocks noChangeAspect="1" noChangeArrowheads="1"/>
          </p:cNvSpPr>
          <p:nvPr/>
        </p:nvSpPr>
        <p:spPr bwMode="auto">
          <a:xfrm>
            <a:off x="4424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952" name="AutoShape 24" descr="RÃ©sultat de recherche d'images pour &quot;dÆ°a háº¥u tam bá»i&quot;"/>
          <p:cNvSpPr>
            <a:spLocks noChangeAspect="1" noChangeArrowheads="1"/>
          </p:cNvSpPr>
          <p:nvPr/>
        </p:nvSpPr>
        <p:spPr bwMode="auto">
          <a:xfrm>
            <a:off x="4424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24957" name="Group 29"/>
          <p:cNvGrpSpPr>
            <a:grpSpLocks/>
          </p:cNvGrpSpPr>
          <p:nvPr/>
        </p:nvGrpSpPr>
        <p:grpSpPr bwMode="auto">
          <a:xfrm>
            <a:off x="1219200" y="2895600"/>
            <a:ext cx="6781800" cy="3505200"/>
            <a:chOff x="3240" y="2520"/>
            <a:chExt cx="6480" cy="3060"/>
          </a:xfrm>
        </p:grpSpPr>
        <p:pic>
          <p:nvPicPr>
            <p:cNvPr id="124958" name="Picture 30"/>
            <p:cNvPicPr>
              <a:picLocks noChangeAspect="1" noChangeArrowheads="1"/>
            </p:cNvPicPr>
            <p:nvPr/>
          </p:nvPicPr>
          <p:blipFill>
            <a:blip r:embed="rId5">
              <a:extLst>
                <a:ext uri="{28A0092B-C50C-407E-A947-70E740481C1C}">
                  <a14:useLocalDpi xmlns:a14="http://schemas.microsoft.com/office/drawing/2010/main" val="0"/>
                </a:ext>
              </a:extLst>
            </a:blip>
            <a:srcRect l="16655" t="22282" r="8241" b="14586"/>
            <a:stretch>
              <a:fillRect/>
            </a:stretch>
          </p:blipFill>
          <p:spPr bwMode="auto">
            <a:xfrm>
              <a:off x="3240" y="2520"/>
              <a:ext cx="6480" cy="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59" name="Rectangle 31"/>
            <p:cNvSpPr>
              <a:spLocks noChangeArrowheads="1"/>
            </p:cNvSpPr>
            <p:nvPr/>
          </p:nvSpPr>
          <p:spPr bwMode="auto">
            <a:xfrm>
              <a:off x="3336" y="5328"/>
              <a:ext cx="720" cy="2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5"/>
                                        </p:tgtEl>
                                        <p:attrNameLst>
                                          <p:attrName>style.visibility</p:attrName>
                                        </p:attrNameLst>
                                      </p:cBhvr>
                                      <p:to>
                                        <p:strVal val="visible"/>
                                      </p:to>
                                    </p:set>
                                    <p:animEffect transition="in" filter="blinds(horizontal)">
                                      <p:cBhvr>
                                        <p:cTn id="12" dur="500"/>
                                        <p:tgtEl>
                                          <p:spTgt spid="1249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4957"/>
                                        </p:tgtEl>
                                        <p:attrNameLst>
                                          <p:attrName>style.visibility</p:attrName>
                                        </p:attrNameLst>
                                      </p:cBhvr>
                                      <p:to>
                                        <p:strVal val="visible"/>
                                      </p:to>
                                    </p:set>
                                    <p:animEffect transition="in" filter="blinds(horizontal)">
                                      <p:cBhvr>
                                        <p:cTn id="17" dur="500"/>
                                        <p:tgtEl>
                                          <p:spTgt spid="124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animBg="1"/>
      <p:bldP spid="1249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phao hoa"/>
          <p:cNvPicPr>
            <a:picLocks noGrp="1" noChangeAspect="1" noChangeArrowheads="1" noCrop="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5" name="WordArt 5"/>
          <p:cNvSpPr>
            <a:spLocks noChangeArrowheads="1" noChangeShapeType="1" noTextEdit="1"/>
          </p:cNvSpPr>
          <p:nvPr/>
        </p:nvSpPr>
        <p:spPr bwMode="auto">
          <a:xfrm>
            <a:off x="152400" y="762000"/>
            <a:ext cx="8763000" cy="1524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rot lat="1500000" lon="0" rev="0"/>
              </a:camera>
              <a:lightRig rig="legacyFlat3" dir="b"/>
            </a:scene3d>
            <a:sp3d extrusionH="430200" prstMaterial="legacyMatte">
              <a:extrusionClr>
                <a:srgbClr val="9999FF"/>
              </a:extrusionClr>
              <a:contourClr>
                <a:srgbClr val="FFFF00"/>
              </a:contourClr>
            </a:sp3d>
          </a:bodyPr>
          <a:lstStyle/>
          <a:p>
            <a:r>
              <a:rPr lang="en-US" sz="3600" i="1" kern="10">
                <a:ln w="9525">
                  <a:round/>
                  <a:headEnd/>
                  <a:tailEnd/>
                </a:ln>
                <a:gradFill rotWithShape="1">
                  <a:gsLst>
                    <a:gs pos="0">
                      <a:srgbClr val="FFFF00"/>
                    </a:gs>
                    <a:gs pos="100000">
                      <a:srgbClr val="FF3300"/>
                    </a:gs>
                  </a:gsLst>
                  <a:lin ang="5400000" scaled="1"/>
                </a:gradFill>
                <a:latin typeface="VNI-Duff" pitchFamily="2" charset="0"/>
              </a:rPr>
              <a:t>CHAÂN THAØNH CAÛM ÔN</a:t>
            </a:r>
          </a:p>
        </p:txBody>
      </p:sp>
      <p:sp>
        <p:nvSpPr>
          <p:cNvPr id="71686" name="WordArt 6" descr="Paper bag"/>
          <p:cNvSpPr>
            <a:spLocks noChangeArrowheads="1" noChangeShapeType="1" noTextEdit="1"/>
          </p:cNvSpPr>
          <p:nvPr/>
        </p:nvSpPr>
        <p:spPr bwMode="auto">
          <a:xfrm>
            <a:off x="838200" y="6334125"/>
            <a:ext cx="6457950" cy="523875"/>
          </a:xfrm>
          <a:prstGeom prst="rect">
            <a:avLst/>
          </a:prstGeom>
        </p:spPr>
        <p:txBody>
          <a:bodyPr wrap="none" fromWordArt="1">
            <a:prstTxWarp prst="textPlain">
              <a:avLst>
                <a:gd name="adj" fmla="val 50000"/>
              </a:avLst>
            </a:prstTxWarp>
          </a:bodyPr>
          <a:lstStyle/>
          <a:p>
            <a:r>
              <a:rPr 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Times New Roman" panose="02020603050405020304" pitchFamily="18" charset="0"/>
                <a:cs typeface="Times New Roman" panose="02020603050405020304" pitchFamily="18" charset="0"/>
              </a:rPr>
              <a:t>Quý Thầy Cô Và Các Em Học Sinh</a:t>
            </a:r>
          </a:p>
        </p:txBody>
      </p:sp>
      <p:pic>
        <p:nvPicPr>
          <p:cNvPr id="71687" name="Picture 7" descr="!DK8_1L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2554288"/>
            <a:ext cx="2057400" cy="2017712"/>
          </a:xfrm>
          <a:prstGeom prst="rect">
            <a:avLst/>
          </a:prstGeom>
          <a:noFill/>
          <a:extLst>
            <a:ext uri="{909E8E84-426E-40DD-AFC4-6F175D3DCCD1}">
              <a14:hiddenFill xmlns:a14="http://schemas.microsoft.com/office/drawing/2010/main">
                <a:solidFill>
                  <a:srgbClr val="FFFFFF"/>
                </a:solidFill>
              </a14:hiddenFill>
            </a:ext>
          </a:extLst>
        </p:spPr>
      </p:pic>
      <p:pic>
        <p:nvPicPr>
          <p:cNvPr id="71688" name="Picture 8" descr="loi ke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792663"/>
            <a:ext cx="5410200" cy="7699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685"/>
                                        </p:tgtEl>
                                        <p:attrNameLst>
                                          <p:attrName>style.visibility</p:attrName>
                                        </p:attrNameLst>
                                      </p:cBhvr>
                                      <p:to>
                                        <p:strVal val="visible"/>
                                      </p:to>
                                    </p:set>
                                    <p:anim calcmode="lin" valueType="num">
                                      <p:cBhvr additive="base">
                                        <p:cTn id="7" dur="2000" fill="hold"/>
                                        <p:tgtEl>
                                          <p:spTgt spid="71685"/>
                                        </p:tgtEl>
                                        <p:attrNameLst>
                                          <p:attrName>ppt_x</p:attrName>
                                        </p:attrNameLst>
                                      </p:cBhvr>
                                      <p:tavLst>
                                        <p:tav tm="0">
                                          <p:val>
                                            <p:strVal val="#ppt_x"/>
                                          </p:val>
                                        </p:tav>
                                        <p:tav tm="100000">
                                          <p:val>
                                            <p:strVal val="#ppt_x"/>
                                          </p:val>
                                        </p:tav>
                                      </p:tavLst>
                                    </p:anim>
                                    <p:anim calcmode="lin" valueType="num">
                                      <p:cBhvr additive="base">
                                        <p:cTn id="8" dur="2000" fill="hold"/>
                                        <p:tgtEl>
                                          <p:spTgt spid="71685"/>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1686"/>
                                        </p:tgtEl>
                                        <p:attrNameLst>
                                          <p:attrName>style.visibility</p:attrName>
                                        </p:attrNameLst>
                                      </p:cBhvr>
                                      <p:to>
                                        <p:strVal val="visible"/>
                                      </p:to>
                                    </p:set>
                                    <p:anim calcmode="lin" valueType="num">
                                      <p:cBhvr>
                                        <p:cTn id="11" dur="500" fill="hold"/>
                                        <p:tgtEl>
                                          <p:spTgt spid="71686"/>
                                        </p:tgtEl>
                                        <p:attrNameLst>
                                          <p:attrName>ppt_w</p:attrName>
                                        </p:attrNameLst>
                                      </p:cBhvr>
                                      <p:tavLst>
                                        <p:tav tm="0">
                                          <p:val>
                                            <p:fltVal val="0"/>
                                          </p:val>
                                        </p:tav>
                                        <p:tav tm="100000">
                                          <p:val>
                                            <p:strVal val="#ppt_w"/>
                                          </p:val>
                                        </p:tav>
                                      </p:tavLst>
                                    </p:anim>
                                    <p:anim calcmode="lin" valueType="num">
                                      <p:cBhvr>
                                        <p:cTn id="12" dur="500" fill="hold"/>
                                        <p:tgtEl>
                                          <p:spTgt spid="71686"/>
                                        </p:tgtEl>
                                        <p:attrNameLst>
                                          <p:attrName>ppt_h</p:attrName>
                                        </p:attrNameLst>
                                      </p:cBhvr>
                                      <p:tavLst>
                                        <p:tav tm="0">
                                          <p:val>
                                            <p:fltVal val="0"/>
                                          </p:val>
                                        </p:tav>
                                        <p:tav tm="100000">
                                          <p:val>
                                            <p:strVal val="#ppt_h"/>
                                          </p:val>
                                        </p:tav>
                                      </p:tavLst>
                                    </p:anim>
                                  </p:childTnLst>
                                </p:cTn>
                              </p:par>
                              <p:par>
                                <p:cTn id="13" presetID="42" presetClass="path" presetSubtype="0" accel="50000" decel="50000" fill="hold" grpId="1" nodeType="withEffect">
                                  <p:stCondLst>
                                    <p:cond delay="0"/>
                                  </p:stCondLst>
                                  <p:childTnLst>
                                    <p:animMotion origin="layout" path="M -0.00313 -0.01595 L -0.00313 0.31692 " pathEditMode="relative" rAng="0" ptsTypes="AA">
                                      <p:cBhvr>
                                        <p:cTn id="14" dur="2000" spd="-100000" fill="hold"/>
                                        <p:tgtEl>
                                          <p:spTgt spid="71686"/>
                                        </p:tgtEl>
                                        <p:attrNameLst>
                                          <p:attrName>ppt_x</p:attrName>
                                          <p:attrName>ppt_y</p:attrName>
                                        </p:attrNameLst>
                                      </p:cBhvr>
                                      <p:rCtr x="0" y="16644"/>
                                    </p:animMotion>
                                  </p:childTnLst>
                                </p:cTn>
                              </p:par>
                              <p:par>
                                <p:cTn id="15" presetID="23" presetClass="entr" presetSubtype="16" fill="hold" nodeType="withEffect">
                                  <p:stCondLst>
                                    <p:cond delay="0"/>
                                  </p:stCondLst>
                                  <p:childTnLst>
                                    <p:set>
                                      <p:cBhvr>
                                        <p:cTn id="16" dur="1" fill="hold">
                                          <p:stCondLst>
                                            <p:cond delay="0"/>
                                          </p:stCondLst>
                                        </p:cTn>
                                        <p:tgtEl>
                                          <p:spTgt spid="71687"/>
                                        </p:tgtEl>
                                        <p:attrNameLst>
                                          <p:attrName>style.visibility</p:attrName>
                                        </p:attrNameLst>
                                      </p:cBhvr>
                                      <p:to>
                                        <p:strVal val="visible"/>
                                      </p:to>
                                    </p:set>
                                    <p:anim calcmode="lin" valueType="num">
                                      <p:cBhvr>
                                        <p:cTn id="17" dur="3000" fill="hold"/>
                                        <p:tgtEl>
                                          <p:spTgt spid="71687"/>
                                        </p:tgtEl>
                                        <p:attrNameLst>
                                          <p:attrName>ppt_w</p:attrName>
                                        </p:attrNameLst>
                                      </p:cBhvr>
                                      <p:tavLst>
                                        <p:tav tm="0">
                                          <p:val>
                                            <p:fltVal val="0"/>
                                          </p:val>
                                        </p:tav>
                                        <p:tav tm="100000">
                                          <p:val>
                                            <p:strVal val="#ppt_w"/>
                                          </p:val>
                                        </p:tav>
                                      </p:tavLst>
                                    </p:anim>
                                    <p:anim calcmode="lin" valueType="num">
                                      <p:cBhvr>
                                        <p:cTn id="18" dur="3000" fill="hold"/>
                                        <p:tgtEl>
                                          <p:spTgt spid="716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p:bldP spid="71686" grpId="0" animBg="1"/>
      <p:bldP spid="71686"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6500" name="Picture 4" descr="qustionbig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590800"/>
            <a:ext cx="1524000" cy="1497013"/>
          </a:xfrm>
          <a:prstGeom prst="rect">
            <a:avLst/>
          </a:prstGeom>
          <a:noFill/>
          <a:extLst>
            <a:ext uri="{909E8E84-426E-40DD-AFC4-6F175D3DCCD1}">
              <a14:hiddenFill xmlns:a14="http://schemas.microsoft.com/office/drawing/2010/main">
                <a:solidFill>
                  <a:srgbClr val="FFFFFF"/>
                </a:solidFill>
              </a14:hiddenFill>
            </a:ext>
          </a:extLst>
        </p:spPr>
      </p:pic>
      <p:sp>
        <p:nvSpPr>
          <p:cNvPr id="106501" name="WordArt 5"/>
          <p:cNvSpPr>
            <a:spLocks noChangeArrowheads="1" noChangeShapeType="1" noTextEdit="1"/>
          </p:cNvSpPr>
          <p:nvPr/>
        </p:nvSpPr>
        <p:spPr bwMode="auto">
          <a:xfrm>
            <a:off x="1828800" y="2819400"/>
            <a:ext cx="5181600" cy="9334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F53353"/>
              </a:extrusionClr>
              <a:contourClr>
                <a:srgbClr val="FFFF99"/>
              </a:contourClr>
            </a:sp3d>
          </a:bodyPr>
          <a:lstStyle/>
          <a:p>
            <a:r>
              <a:rPr lang="vi-VN" sz="3200" b="1" kern="10">
                <a:ln w="9525">
                  <a:round/>
                  <a:headEnd/>
                  <a:tailEnd/>
                </a:ln>
                <a:solidFill>
                  <a:srgbClr val="FFFF99"/>
                </a:solidFill>
                <a:latin typeface="Times New Roman" panose="02020603050405020304" pitchFamily="18" charset="0"/>
                <a:cs typeface="Times New Roman" panose="02020603050405020304" pitchFamily="18" charset="0"/>
              </a:rPr>
              <a:t>ĐỘT BIẾN SỐ LƯỢNG NST</a:t>
            </a:r>
            <a:endParaRPr lang="en-US" sz="3200" b="1" kern="10">
              <a:ln w="9525">
                <a:round/>
                <a:headEnd/>
                <a:tailEnd/>
              </a:ln>
              <a:solidFill>
                <a:srgbClr val="FFFF99"/>
              </a:solidFill>
              <a:latin typeface="Times New Roman" panose="02020603050405020304" pitchFamily="18" charset="0"/>
              <a:cs typeface="Times New Roman" panose="02020603050405020304" pitchFamily="18" charset="0"/>
            </a:endParaRPr>
          </a:p>
        </p:txBody>
      </p:sp>
      <p:pic>
        <p:nvPicPr>
          <p:cNvPr id="106503" name="Picture 7" descr="cute_rabbit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038600"/>
            <a:ext cx="10668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6508" name="Picture 12" descr="121951Barres_divers__7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6509" name="Picture 13" descr="121951Barres_divers__7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6510" name="Picture 14"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06511" name="Picture 15"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sp>
        <p:nvSpPr>
          <p:cNvPr id="106512" name="WordArt 16" descr="Green marble"/>
          <p:cNvSpPr>
            <a:spLocks noChangeArrowheads="1" noChangeShapeType="1" noTextEdit="1"/>
          </p:cNvSpPr>
          <p:nvPr/>
        </p:nvSpPr>
        <p:spPr bwMode="auto">
          <a:xfrm>
            <a:off x="1447800" y="1676400"/>
            <a:ext cx="6477000" cy="4667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vi-VN" sz="3200" b="1" kern="10">
                <a:blipFill dpi="0" rotWithShape="1">
                  <a:blip r:embed="rId6"/>
                  <a:srcRect/>
                  <a:tile tx="0" ty="0" sx="100000" sy="100000" flip="none" algn="tl"/>
                </a:blipFill>
                <a:latin typeface="Times New Roman" panose="02020603050405020304" pitchFamily="18" charset="0"/>
                <a:cs typeface="Times New Roman" panose="02020603050405020304" pitchFamily="18" charset="0"/>
              </a:rPr>
              <a:t>Là đột biến làm thay đổi số lượng NST.</a:t>
            </a:r>
            <a:endParaRPr lang="en-US" sz="3200" b="1" kern="10">
              <a:blipFill dpi="0" rotWithShape="1">
                <a:blip r:embed="rId6"/>
                <a:srcRect/>
                <a:tile tx="0" ty="0" sx="100000" sy="100000" flip="none" algn="tl"/>
              </a:blipFill>
              <a:latin typeface="Times New Roman" panose="02020603050405020304" pitchFamily="18" charset="0"/>
              <a:cs typeface="Times New Roman" panose="02020603050405020304" pitchFamily="18" charset="0"/>
            </a:endParaRPr>
          </a:p>
        </p:txBody>
      </p:sp>
      <p:sp>
        <p:nvSpPr>
          <p:cNvPr id="106513" name="AutoShape 17"/>
          <p:cNvSpPr>
            <a:spLocks noChangeArrowheads="1"/>
          </p:cNvSpPr>
          <p:nvPr/>
        </p:nvSpPr>
        <p:spPr bwMode="gray">
          <a:xfrm>
            <a:off x="5638800" y="3276600"/>
            <a:ext cx="2590800" cy="2667000"/>
          </a:xfrm>
          <a:prstGeom prst="roundRect">
            <a:avLst>
              <a:gd name="adj" fmla="val 16667"/>
            </a:avLst>
          </a:prstGeom>
          <a:gradFill rotWithShape="1">
            <a:gsLst>
              <a:gs pos="0">
                <a:srgbClr val="9EF2CC">
                  <a:gamma/>
                  <a:tint val="0"/>
                  <a:invGamma/>
                </a:srgbClr>
              </a:gs>
              <a:gs pos="100000">
                <a:srgbClr val="9EF2CC"/>
              </a:gs>
            </a:gsLst>
            <a:lin ang="2700000" scaled="1"/>
          </a:gradFill>
          <a:ln w="38100">
            <a:solidFill>
              <a:srgbClr val="F98397"/>
            </a:solidFill>
            <a:round/>
            <a:headEnd/>
            <a:tailEnd/>
          </a:ln>
          <a:effectLst>
            <a:outerShdw dist="91581" dir="3378596" algn="ctr" rotWithShape="0">
              <a:srgbClr val="B2B2B2">
                <a:alpha val="50000"/>
              </a:srgbClr>
            </a:outerShdw>
          </a:effectLst>
        </p:spPr>
        <p:txBody>
          <a:bodyPr wrap="none" anchor="ctr"/>
          <a:lstStyle/>
          <a:p>
            <a:pPr eaLnBrk="0" hangingPunct="0"/>
            <a:endParaRPr lang="en-US" altLang="en-US">
              <a:latin typeface="Verdana" panose="020B0604030504040204" pitchFamily="34" charset="0"/>
              <a:cs typeface="Arial" panose="020B0604020202020204" pitchFamily="34" charset="0"/>
            </a:endParaRPr>
          </a:p>
        </p:txBody>
      </p:sp>
      <p:sp>
        <p:nvSpPr>
          <p:cNvPr id="106514" name="AutoShape 18"/>
          <p:cNvSpPr>
            <a:spLocks noChangeArrowheads="1"/>
          </p:cNvSpPr>
          <p:nvPr/>
        </p:nvSpPr>
        <p:spPr bwMode="gray">
          <a:xfrm>
            <a:off x="1371600" y="3276600"/>
            <a:ext cx="2286000" cy="2667000"/>
          </a:xfrm>
          <a:prstGeom prst="roundRect">
            <a:avLst>
              <a:gd name="adj" fmla="val 16667"/>
            </a:avLst>
          </a:prstGeom>
          <a:gradFill rotWithShape="1">
            <a:gsLst>
              <a:gs pos="0">
                <a:srgbClr val="C9E4FF">
                  <a:gamma/>
                  <a:tint val="0"/>
                  <a:invGamma/>
                </a:srgbClr>
              </a:gs>
              <a:gs pos="100000">
                <a:srgbClr val="C9E4FF"/>
              </a:gs>
            </a:gsLst>
            <a:lin ang="2700000" scaled="1"/>
          </a:gradFill>
          <a:ln w="38100">
            <a:solidFill>
              <a:schemeClr val="hlink"/>
            </a:solidFill>
            <a:round/>
            <a:headEnd/>
            <a:tailEnd/>
          </a:ln>
          <a:effectLst>
            <a:outerShdw dist="91581" dir="3378596" algn="ctr" rotWithShape="0">
              <a:srgbClr val="B2B2B2">
                <a:alpha val="50000"/>
              </a:srgbClr>
            </a:outerShdw>
          </a:effectLst>
        </p:spPr>
        <p:txBody>
          <a:bodyPr wrap="none" anchor="ctr"/>
          <a:lstStyle/>
          <a:p>
            <a:pPr eaLnBrk="0" hangingPunct="0"/>
            <a:endParaRPr lang="en-US" altLang="en-US">
              <a:latin typeface="Verdana" panose="020B0604030504040204" pitchFamily="34" charset="0"/>
              <a:cs typeface="Arial" panose="020B0604020202020204" pitchFamily="34" charset="0"/>
            </a:endParaRPr>
          </a:p>
        </p:txBody>
      </p:sp>
      <p:sp>
        <p:nvSpPr>
          <p:cNvPr id="106515" name="AutoShape 19"/>
          <p:cNvSpPr>
            <a:spLocks noChangeAspect="1" noChangeArrowheads="1" noTextEdit="1"/>
          </p:cNvSpPr>
          <p:nvPr/>
        </p:nvSpPr>
        <p:spPr bwMode="gray">
          <a:xfrm>
            <a:off x="3429000" y="3200400"/>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6516" name="Freeform 20"/>
          <p:cNvSpPr>
            <a:spLocks/>
          </p:cNvSpPr>
          <p:nvPr/>
        </p:nvSpPr>
        <p:spPr bwMode="gray">
          <a:xfrm>
            <a:off x="3429000" y="2133600"/>
            <a:ext cx="1066800" cy="22320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099CC"/>
              </a:gs>
              <a:gs pos="100000">
                <a:srgbClr val="0099CC">
                  <a:gamma/>
                  <a:tint val="31765"/>
                  <a:invGamma/>
                </a:srgb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106517" name="Freeform 21"/>
          <p:cNvSpPr>
            <a:spLocks/>
          </p:cNvSpPr>
          <p:nvPr/>
        </p:nvSpPr>
        <p:spPr bwMode="gray">
          <a:xfrm flipH="1">
            <a:off x="4800600" y="2133600"/>
            <a:ext cx="1055688" cy="22320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9966"/>
              </a:gs>
              <a:gs pos="100000">
                <a:srgbClr val="FF9966">
                  <a:gamma/>
                  <a:tint val="31765"/>
                  <a:invGamma/>
                </a:srgb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106518" name="WordArt 22"/>
          <p:cNvSpPr>
            <a:spLocks noChangeArrowheads="1" noChangeShapeType="1" noTextEdit="1"/>
          </p:cNvSpPr>
          <p:nvPr/>
        </p:nvSpPr>
        <p:spPr bwMode="auto">
          <a:xfrm>
            <a:off x="2028825" y="4191000"/>
            <a:ext cx="790575" cy="9334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200" b="1" kern="10">
                <a:solidFill>
                  <a:srgbClr val="FF0000"/>
                </a:solidFill>
                <a:latin typeface="Times New Roman" panose="02020603050405020304" pitchFamily="18" charset="0"/>
                <a:cs typeface="Times New Roman" panose="02020603050405020304" pitchFamily="18" charset="0"/>
              </a:rPr>
              <a:t>Lệch</a:t>
            </a:r>
          </a:p>
          <a:p>
            <a:r>
              <a:rPr lang="en-US" sz="3200" b="1" kern="10">
                <a:solidFill>
                  <a:srgbClr val="FF0000"/>
                </a:solidFill>
                <a:latin typeface="Times New Roman" panose="02020603050405020304" pitchFamily="18" charset="0"/>
                <a:cs typeface="Times New Roman" panose="02020603050405020304" pitchFamily="18" charset="0"/>
              </a:rPr>
              <a:t>bội</a:t>
            </a:r>
          </a:p>
        </p:txBody>
      </p:sp>
      <p:sp>
        <p:nvSpPr>
          <p:cNvPr id="106519" name="WordArt 23"/>
          <p:cNvSpPr>
            <a:spLocks noChangeArrowheads="1" noChangeShapeType="1" noTextEdit="1"/>
          </p:cNvSpPr>
          <p:nvPr/>
        </p:nvSpPr>
        <p:spPr bwMode="auto">
          <a:xfrm>
            <a:off x="6629400" y="4114800"/>
            <a:ext cx="523875" cy="9334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200" b="1" kern="10">
                <a:solidFill>
                  <a:srgbClr val="FF0000"/>
                </a:solidFill>
                <a:latin typeface="Times New Roman" panose="02020603050405020304" pitchFamily="18" charset="0"/>
                <a:cs typeface="Times New Roman" panose="02020603050405020304" pitchFamily="18" charset="0"/>
              </a:rPr>
              <a:t>Đa</a:t>
            </a:r>
          </a:p>
          <a:p>
            <a:r>
              <a:rPr lang="en-US" sz="3200" b="1" kern="10">
                <a:solidFill>
                  <a:srgbClr val="FF0000"/>
                </a:solidFill>
                <a:latin typeface="Times New Roman" panose="02020603050405020304" pitchFamily="18" charset="0"/>
                <a:cs typeface="Times New Roman" panose="02020603050405020304" pitchFamily="18" charset="0"/>
              </a:rPr>
              <a:t>bội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106500"/>
                                        </p:tgtEl>
                                      </p:cBhvr>
                                    </p:animEffect>
                                    <p:set>
                                      <p:cBhvr>
                                        <p:cTn id="7" dur="1" fill="hold">
                                          <p:stCondLst>
                                            <p:cond delay="1999"/>
                                          </p:stCondLst>
                                        </p:cTn>
                                        <p:tgtEl>
                                          <p:spTgt spid="106500"/>
                                        </p:tgtEl>
                                        <p:attrNameLst>
                                          <p:attrName>style.visibility</p:attrName>
                                        </p:attrNameLst>
                                      </p:cBhvr>
                                      <p:to>
                                        <p:strVal val="hidden"/>
                                      </p:to>
                                    </p:set>
                                  </p:childTnLst>
                                </p:cTn>
                              </p:par>
                              <p:par>
                                <p:cTn id="8" presetID="8" presetClass="exit" presetSubtype="16" fill="hold" grpId="0" nodeType="withEffect">
                                  <p:stCondLst>
                                    <p:cond delay="0"/>
                                  </p:stCondLst>
                                  <p:childTnLst>
                                    <p:animEffect transition="out" filter="diamond(in)">
                                      <p:cBhvr>
                                        <p:cTn id="9" dur="2000"/>
                                        <p:tgtEl>
                                          <p:spTgt spid="106501"/>
                                        </p:tgtEl>
                                      </p:cBhvr>
                                    </p:animEffect>
                                    <p:set>
                                      <p:cBhvr>
                                        <p:cTn id="10" dur="1" fill="hold">
                                          <p:stCondLst>
                                            <p:cond delay="1999"/>
                                          </p:stCondLst>
                                        </p:cTn>
                                        <p:tgtEl>
                                          <p:spTgt spid="10650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6512"/>
                                        </p:tgtEl>
                                        <p:attrNameLst>
                                          <p:attrName>style.visibility</p:attrName>
                                        </p:attrNameLst>
                                      </p:cBhvr>
                                      <p:to>
                                        <p:strVal val="visible"/>
                                      </p:to>
                                    </p:set>
                                    <p:animEffect transition="in" filter="blinds(horizontal)">
                                      <p:cBhvr>
                                        <p:cTn id="15" dur="500"/>
                                        <p:tgtEl>
                                          <p:spTgt spid="1065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6516"/>
                                        </p:tgtEl>
                                        <p:attrNameLst>
                                          <p:attrName>style.visibility</p:attrName>
                                        </p:attrNameLst>
                                      </p:cBhvr>
                                      <p:to>
                                        <p:strVal val="visible"/>
                                      </p:to>
                                    </p:set>
                                    <p:animEffect transition="in" filter="blinds(horizontal)">
                                      <p:cBhvr>
                                        <p:cTn id="20" dur="500"/>
                                        <p:tgtEl>
                                          <p:spTgt spid="1065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6514"/>
                                        </p:tgtEl>
                                        <p:attrNameLst>
                                          <p:attrName>style.visibility</p:attrName>
                                        </p:attrNameLst>
                                      </p:cBhvr>
                                      <p:to>
                                        <p:strVal val="visible"/>
                                      </p:to>
                                    </p:set>
                                    <p:animEffect transition="in" filter="box(in)">
                                      <p:cBhvr>
                                        <p:cTn id="25" dur="500"/>
                                        <p:tgtEl>
                                          <p:spTgt spid="10651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6518"/>
                                        </p:tgtEl>
                                        <p:attrNameLst>
                                          <p:attrName>style.visibility</p:attrName>
                                        </p:attrNameLst>
                                      </p:cBhvr>
                                      <p:to>
                                        <p:strVal val="visible"/>
                                      </p:to>
                                    </p:set>
                                    <p:animEffect transition="in" filter="blinds(horizontal)">
                                      <p:cBhvr>
                                        <p:cTn id="28" dur="500"/>
                                        <p:tgtEl>
                                          <p:spTgt spid="1065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6517"/>
                                        </p:tgtEl>
                                        <p:attrNameLst>
                                          <p:attrName>style.visibility</p:attrName>
                                        </p:attrNameLst>
                                      </p:cBhvr>
                                      <p:to>
                                        <p:strVal val="visible"/>
                                      </p:to>
                                    </p:set>
                                    <p:animEffect transition="in" filter="blinds(horizontal)">
                                      <p:cBhvr>
                                        <p:cTn id="33" dur="500"/>
                                        <p:tgtEl>
                                          <p:spTgt spid="106517"/>
                                        </p:tgtEl>
                                      </p:cBhvr>
                                    </p:animEffect>
                                  </p:childTnLst>
                                </p:cTn>
                              </p:par>
                              <p:par>
                                <p:cTn id="34" presetID="3" presetClass="entr" presetSubtype="10" fill="hold" nodeType="withEffect">
                                  <p:stCondLst>
                                    <p:cond delay="0"/>
                                  </p:stCondLst>
                                  <p:childTnLst>
                                    <p:set>
                                      <p:cBhvr>
                                        <p:cTn id="35" dur="1" fill="hold">
                                          <p:stCondLst>
                                            <p:cond delay="0"/>
                                          </p:stCondLst>
                                        </p:cTn>
                                        <p:tgtEl>
                                          <p:spTgt spid="106503"/>
                                        </p:tgtEl>
                                        <p:attrNameLst>
                                          <p:attrName>style.visibility</p:attrName>
                                        </p:attrNameLst>
                                      </p:cBhvr>
                                      <p:to>
                                        <p:strVal val="visible"/>
                                      </p:to>
                                    </p:set>
                                    <p:animEffect transition="in" filter="blinds(horizontal)">
                                      <p:cBhvr>
                                        <p:cTn id="36" dur="500"/>
                                        <p:tgtEl>
                                          <p:spTgt spid="10650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06513"/>
                                        </p:tgtEl>
                                        <p:attrNameLst>
                                          <p:attrName>style.visibility</p:attrName>
                                        </p:attrNameLst>
                                      </p:cBhvr>
                                      <p:to>
                                        <p:strVal val="visible"/>
                                      </p:to>
                                    </p:set>
                                    <p:animEffect transition="in" filter="checkerboard(across)">
                                      <p:cBhvr>
                                        <p:cTn id="41" dur="500"/>
                                        <p:tgtEl>
                                          <p:spTgt spid="10651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06519"/>
                                        </p:tgtEl>
                                        <p:attrNameLst>
                                          <p:attrName>style.visibility</p:attrName>
                                        </p:attrNameLst>
                                      </p:cBhvr>
                                      <p:to>
                                        <p:strVal val="visible"/>
                                      </p:to>
                                    </p:set>
                                    <p:animEffect transition="in" filter="blinds(horizontal)">
                                      <p:cBhvr>
                                        <p:cTn id="44" dur="500"/>
                                        <p:tgtEl>
                                          <p:spTgt spid="106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animBg="1"/>
      <p:bldP spid="106512" grpId="0" animBg="1"/>
      <p:bldP spid="106513" grpId="0" animBg="1"/>
      <p:bldP spid="106514" grpId="0" animBg="1"/>
      <p:bldP spid="106516" grpId="0" animBg="1"/>
      <p:bldP spid="106517" grpId="0" animBg="1"/>
      <p:bldP spid="106518" grpId="0" animBg="1"/>
      <p:bldP spid="1065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7525" name="Picture 5"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7526" name="Picture 6"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07527" name="Picture 7"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sp>
        <p:nvSpPr>
          <p:cNvPr id="107528" name="WordArt 8" descr="Green marble"/>
          <p:cNvSpPr>
            <a:spLocks noChangeArrowheads="1" noChangeShapeType="1" noTextEdit="1"/>
          </p:cNvSpPr>
          <p:nvPr/>
        </p:nvSpPr>
        <p:spPr bwMode="auto">
          <a:xfrm>
            <a:off x="123825" y="1143000"/>
            <a:ext cx="4219575" cy="4667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200" b="1" kern="10">
                <a:blipFill dpi="0" rotWithShape="1">
                  <a:blip r:embed="rId4"/>
                  <a:srcRect/>
                  <a:tile tx="0" ty="0" sx="100000" sy="100000" flip="none" algn="tl"/>
                </a:blipFill>
                <a:latin typeface="Times New Roman" panose="02020603050405020304" pitchFamily="18" charset="0"/>
                <a:cs typeface="Times New Roman" panose="02020603050405020304" pitchFamily="18" charset="0"/>
              </a:rPr>
              <a:t>I. ĐỘT BIẾN LỆCH BỘI</a:t>
            </a:r>
          </a:p>
        </p:txBody>
      </p:sp>
      <p:sp>
        <p:nvSpPr>
          <p:cNvPr id="107530" name="WordArt 10" descr="Purple mesh"/>
          <p:cNvSpPr>
            <a:spLocks noChangeArrowheads="1" noChangeShapeType="1" noTextEdit="1"/>
          </p:cNvSpPr>
          <p:nvPr/>
        </p:nvSpPr>
        <p:spPr bwMode="auto">
          <a:xfrm>
            <a:off x="333375" y="1666875"/>
            <a:ext cx="1800225" cy="4000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2800" b="1" kern="10">
                <a:blipFill dpi="0" rotWithShape="1">
                  <a:blip r:embed="rId5"/>
                  <a:srcRect/>
                  <a:tile tx="0" ty="0" sx="100000" sy="100000" flip="none" algn="tl"/>
                </a:blipFill>
                <a:latin typeface="Times New Roman" panose="02020603050405020304" pitchFamily="18" charset="0"/>
                <a:cs typeface="Times New Roman" panose="02020603050405020304" pitchFamily="18" charset="0"/>
              </a:rPr>
              <a:t>1. Khái niệm</a:t>
            </a:r>
          </a:p>
        </p:txBody>
      </p:sp>
      <p:grpSp>
        <p:nvGrpSpPr>
          <p:cNvPr id="107573" name="Group 53"/>
          <p:cNvGrpSpPr>
            <a:grpSpLocks/>
          </p:cNvGrpSpPr>
          <p:nvPr/>
        </p:nvGrpSpPr>
        <p:grpSpPr bwMode="auto">
          <a:xfrm>
            <a:off x="4906963" y="1143000"/>
            <a:ext cx="152400" cy="609600"/>
            <a:chOff x="2328" y="-168"/>
            <a:chExt cx="752" cy="4632"/>
          </a:xfrm>
        </p:grpSpPr>
        <p:sp>
          <p:nvSpPr>
            <p:cNvPr id="107574" name="Oval 54"/>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75" name="Freeform 55"/>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76" name="Freeform 56"/>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577" name="Group 57"/>
            <p:cNvGrpSpPr>
              <a:grpSpLocks/>
            </p:cNvGrpSpPr>
            <p:nvPr/>
          </p:nvGrpSpPr>
          <p:grpSpPr bwMode="auto">
            <a:xfrm>
              <a:off x="2328" y="2160"/>
              <a:ext cx="752" cy="2304"/>
              <a:chOff x="2328" y="2160"/>
              <a:chExt cx="752" cy="1920"/>
            </a:xfrm>
          </p:grpSpPr>
          <p:sp>
            <p:nvSpPr>
              <p:cNvPr id="107578" name="Freeform 58"/>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79" name="Freeform 59"/>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580" name="Group 60"/>
          <p:cNvGrpSpPr>
            <a:grpSpLocks/>
          </p:cNvGrpSpPr>
          <p:nvPr/>
        </p:nvGrpSpPr>
        <p:grpSpPr bwMode="auto">
          <a:xfrm>
            <a:off x="5135563" y="1143000"/>
            <a:ext cx="152400" cy="609600"/>
            <a:chOff x="2328" y="-168"/>
            <a:chExt cx="752" cy="4632"/>
          </a:xfrm>
        </p:grpSpPr>
        <p:sp>
          <p:nvSpPr>
            <p:cNvPr id="107581" name="Oval 61"/>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82" name="Freeform 62"/>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83" name="Freeform 63"/>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584" name="Group 64"/>
            <p:cNvGrpSpPr>
              <a:grpSpLocks/>
            </p:cNvGrpSpPr>
            <p:nvPr/>
          </p:nvGrpSpPr>
          <p:grpSpPr bwMode="auto">
            <a:xfrm>
              <a:off x="2328" y="2160"/>
              <a:ext cx="752" cy="2304"/>
              <a:chOff x="2328" y="2160"/>
              <a:chExt cx="752" cy="1920"/>
            </a:xfrm>
          </p:grpSpPr>
          <p:sp>
            <p:nvSpPr>
              <p:cNvPr id="107585" name="Freeform 65"/>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86" name="Freeform 66"/>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587" name="Group 67"/>
          <p:cNvGrpSpPr>
            <a:grpSpLocks/>
          </p:cNvGrpSpPr>
          <p:nvPr/>
        </p:nvGrpSpPr>
        <p:grpSpPr bwMode="auto">
          <a:xfrm>
            <a:off x="4906963" y="1905000"/>
            <a:ext cx="152400" cy="609600"/>
            <a:chOff x="2328" y="-168"/>
            <a:chExt cx="752" cy="4632"/>
          </a:xfrm>
        </p:grpSpPr>
        <p:sp>
          <p:nvSpPr>
            <p:cNvPr id="107588" name="Oval 68"/>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89" name="Freeform 69"/>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90" name="Freeform 70"/>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591" name="Group 71"/>
            <p:cNvGrpSpPr>
              <a:grpSpLocks/>
            </p:cNvGrpSpPr>
            <p:nvPr/>
          </p:nvGrpSpPr>
          <p:grpSpPr bwMode="auto">
            <a:xfrm>
              <a:off x="2328" y="2160"/>
              <a:ext cx="752" cy="2304"/>
              <a:chOff x="2328" y="2160"/>
              <a:chExt cx="752" cy="1920"/>
            </a:xfrm>
          </p:grpSpPr>
          <p:sp>
            <p:nvSpPr>
              <p:cNvPr id="107592" name="Freeform 72"/>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93" name="Freeform 73"/>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594" name="Group 74"/>
          <p:cNvGrpSpPr>
            <a:grpSpLocks/>
          </p:cNvGrpSpPr>
          <p:nvPr/>
        </p:nvGrpSpPr>
        <p:grpSpPr bwMode="auto">
          <a:xfrm>
            <a:off x="5135563" y="1905000"/>
            <a:ext cx="152400" cy="609600"/>
            <a:chOff x="2328" y="-168"/>
            <a:chExt cx="752" cy="4632"/>
          </a:xfrm>
        </p:grpSpPr>
        <p:sp>
          <p:nvSpPr>
            <p:cNvPr id="107595" name="Oval 75"/>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96" name="Freeform 76"/>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97" name="Freeform 77"/>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598" name="Group 78"/>
            <p:cNvGrpSpPr>
              <a:grpSpLocks/>
            </p:cNvGrpSpPr>
            <p:nvPr/>
          </p:nvGrpSpPr>
          <p:grpSpPr bwMode="auto">
            <a:xfrm>
              <a:off x="2328" y="2160"/>
              <a:ext cx="752" cy="2304"/>
              <a:chOff x="2328" y="2160"/>
              <a:chExt cx="752" cy="1920"/>
            </a:xfrm>
          </p:grpSpPr>
          <p:sp>
            <p:nvSpPr>
              <p:cNvPr id="107599" name="Freeform 79"/>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00" name="Freeform 80"/>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601" name="Group 81"/>
          <p:cNvGrpSpPr>
            <a:grpSpLocks/>
          </p:cNvGrpSpPr>
          <p:nvPr/>
        </p:nvGrpSpPr>
        <p:grpSpPr bwMode="auto">
          <a:xfrm>
            <a:off x="4906963" y="2709863"/>
            <a:ext cx="152400" cy="609600"/>
            <a:chOff x="2328" y="-168"/>
            <a:chExt cx="752" cy="4632"/>
          </a:xfrm>
        </p:grpSpPr>
        <p:sp>
          <p:nvSpPr>
            <p:cNvPr id="107602" name="Oval 82"/>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03" name="Freeform 83"/>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04" name="Freeform 84"/>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605" name="Group 85"/>
            <p:cNvGrpSpPr>
              <a:grpSpLocks/>
            </p:cNvGrpSpPr>
            <p:nvPr/>
          </p:nvGrpSpPr>
          <p:grpSpPr bwMode="auto">
            <a:xfrm>
              <a:off x="2328" y="2160"/>
              <a:ext cx="752" cy="2304"/>
              <a:chOff x="2328" y="2160"/>
              <a:chExt cx="752" cy="1920"/>
            </a:xfrm>
          </p:grpSpPr>
          <p:sp>
            <p:nvSpPr>
              <p:cNvPr id="107606" name="Freeform 86"/>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07" name="Freeform 87"/>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608" name="Group 88"/>
          <p:cNvGrpSpPr>
            <a:grpSpLocks/>
          </p:cNvGrpSpPr>
          <p:nvPr/>
        </p:nvGrpSpPr>
        <p:grpSpPr bwMode="auto">
          <a:xfrm>
            <a:off x="5135563" y="2709863"/>
            <a:ext cx="152400" cy="609600"/>
            <a:chOff x="2328" y="-168"/>
            <a:chExt cx="752" cy="4632"/>
          </a:xfrm>
        </p:grpSpPr>
        <p:sp>
          <p:nvSpPr>
            <p:cNvPr id="107609" name="Oval 89"/>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10" name="Freeform 90"/>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11" name="Freeform 91"/>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612" name="Group 92"/>
            <p:cNvGrpSpPr>
              <a:grpSpLocks/>
            </p:cNvGrpSpPr>
            <p:nvPr/>
          </p:nvGrpSpPr>
          <p:grpSpPr bwMode="auto">
            <a:xfrm>
              <a:off x="2328" y="2160"/>
              <a:ext cx="752" cy="2304"/>
              <a:chOff x="2328" y="2160"/>
              <a:chExt cx="752" cy="1920"/>
            </a:xfrm>
          </p:grpSpPr>
          <p:sp>
            <p:nvSpPr>
              <p:cNvPr id="107613" name="Freeform 93"/>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14" name="Freeform 94"/>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615" name="Group 95"/>
          <p:cNvGrpSpPr>
            <a:grpSpLocks/>
          </p:cNvGrpSpPr>
          <p:nvPr/>
        </p:nvGrpSpPr>
        <p:grpSpPr bwMode="auto">
          <a:xfrm>
            <a:off x="4906963" y="3471863"/>
            <a:ext cx="152400" cy="609600"/>
            <a:chOff x="2328" y="-168"/>
            <a:chExt cx="752" cy="4632"/>
          </a:xfrm>
        </p:grpSpPr>
        <p:sp>
          <p:nvSpPr>
            <p:cNvPr id="107616" name="Oval 96"/>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17" name="Freeform 97"/>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18" name="Freeform 98"/>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619" name="Group 99"/>
            <p:cNvGrpSpPr>
              <a:grpSpLocks/>
            </p:cNvGrpSpPr>
            <p:nvPr/>
          </p:nvGrpSpPr>
          <p:grpSpPr bwMode="auto">
            <a:xfrm>
              <a:off x="2328" y="2160"/>
              <a:ext cx="752" cy="2304"/>
              <a:chOff x="2328" y="2160"/>
              <a:chExt cx="752" cy="1920"/>
            </a:xfrm>
          </p:grpSpPr>
          <p:sp>
            <p:nvSpPr>
              <p:cNvPr id="107620" name="Freeform 100"/>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1" name="Freeform 101"/>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622" name="Group 102"/>
          <p:cNvGrpSpPr>
            <a:grpSpLocks/>
          </p:cNvGrpSpPr>
          <p:nvPr/>
        </p:nvGrpSpPr>
        <p:grpSpPr bwMode="auto">
          <a:xfrm>
            <a:off x="5135563" y="3471863"/>
            <a:ext cx="152400" cy="609600"/>
            <a:chOff x="2328" y="-168"/>
            <a:chExt cx="752" cy="4632"/>
          </a:xfrm>
        </p:grpSpPr>
        <p:sp>
          <p:nvSpPr>
            <p:cNvPr id="107623" name="Oval 103"/>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 name="Freeform 104"/>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 name="Freeform 105"/>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626" name="Group 106"/>
            <p:cNvGrpSpPr>
              <a:grpSpLocks/>
            </p:cNvGrpSpPr>
            <p:nvPr/>
          </p:nvGrpSpPr>
          <p:grpSpPr bwMode="auto">
            <a:xfrm>
              <a:off x="2328" y="2160"/>
              <a:ext cx="752" cy="2304"/>
              <a:chOff x="2328" y="2160"/>
              <a:chExt cx="752" cy="1920"/>
            </a:xfrm>
          </p:grpSpPr>
          <p:sp>
            <p:nvSpPr>
              <p:cNvPr id="107627" name="Freeform 107"/>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 name="Freeform 108"/>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629" name="Group 109"/>
          <p:cNvGrpSpPr>
            <a:grpSpLocks/>
          </p:cNvGrpSpPr>
          <p:nvPr/>
        </p:nvGrpSpPr>
        <p:grpSpPr bwMode="auto">
          <a:xfrm>
            <a:off x="4906963" y="4267200"/>
            <a:ext cx="152400" cy="609600"/>
            <a:chOff x="2328" y="-168"/>
            <a:chExt cx="752" cy="4632"/>
          </a:xfrm>
        </p:grpSpPr>
        <p:sp>
          <p:nvSpPr>
            <p:cNvPr id="107630" name="Oval 110"/>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31" name="Freeform 111"/>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32" name="Freeform 112"/>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633" name="Group 113"/>
            <p:cNvGrpSpPr>
              <a:grpSpLocks/>
            </p:cNvGrpSpPr>
            <p:nvPr/>
          </p:nvGrpSpPr>
          <p:grpSpPr bwMode="auto">
            <a:xfrm>
              <a:off x="2328" y="2160"/>
              <a:ext cx="752" cy="2304"/>
              <a:chOff x="2328" y="2160"/>
              <a:chExt cx="752" cy="1920"/>
            </a:xfrm>
          </p:grpSpPr>
          <p:sp>
            <p:nvSpPr>
              <p:cNvPr id="107634" name="Freeform 114"/>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35" name="Freeform 115"/>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636" name="Group 116"/>
          <p:cNvGrpSpPr>
            <a:grpSpLocks/>
          </p:cNvGrpSpPr>
          <p:nvPr/>
        </p:nvGrpSpPr>
        <p:grpSpPr bwMode="auto">
          <a:xfrm>
            <a:off x="5135563" y="4267200"/>
            <a:ext cx="152400" cy="609600"/>
            <a:chOff x="2328" y="-168"/>
            <a:chExt cx="752" cy="4632"/>
          </a:xfrm>
        </p:grpSpPr>
        <p:sp>
          <p:nvSpPr>
            <p:cNvPr id="107637" name="Oval 117"/>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38" name="Freeform 118"/>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39" name="Freeform 119"/>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640" name="Group 120"/>
            <p:cNvGrpSpPr>
              <a:grpSpLocks/>
            </p:cNvGrpSpPr>
            <p:nvPr/>
          </p:nvGrpSpPr>
          <p:grpSpPr bwMode="auto">
            <a:xfrm>
              <a:off x="2328" y="2160"/>
              <a:ext cx="752" cy="2304"/>
              <a:chOff x="2328" y="2160"/>
              <a:chExt cx="752" cy="1920"/>
            </a:xfrm>
          </p:grpSpPr>
          <p:sp>
            <p:nvSpPr>
              <p:cNvPr id="107641" name="Freeform 121"/>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42" name="Freeform 122"/>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643" name="Group 123"/>
          <p:cNvGrpSpPr>
            <a:grpSpLocks/>
          </p:cNvGrpSpPr>
          <p:nvPr/>
        </p:nvGrpSpPr>
        <p:grpSpPr bwMode="auto">
          <a:xfrm>
            <a:off x="4906963" y="5029200"/>
            <a:ext cx="152400" cy="609600"/>
            <a:chOff x="2328" y="-168"/>
            <a:chExt cx="752" cy="4632"/>
          </a:xfrm>
        </p:grpSpPr>
        <p:sp>
          <p:nvSpPr>
            <p:cNvPr id="107644" name="Oval 124"/>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45" name="Freeform 125"/>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46" name="Freeform 126"/>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647" name="Group 127"/>
            <p:cNvGrpSpPr>
              <a:grpSpLocks/>
            </p:cNvGrpSpPr>
            <p:nvPr/>
          </p:nvGrpSpPr>
          <p:grpSpPr bwMode="auto">
            <a:xfrm>
              <a:off x="2328" y="2160"/>
              <a:ext cx="752" cy="2304"/>
              <a:chOff x="2328" y="2160"/>
              <a:chExt cx="752" cy="1920"/>
            </a:xfrm>
          </p:grpSpPr>
          <p:sp>
            <p:nvSpPr>
              <p:cNvPr id="107648" name="Freeform 128"/>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49" name="Freeform 129"/>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650" name="Group 130"/>
          <p:cNvGrpSpPr>
            <a:grpSpLocks/>
          </p:cNvGrpSpPr>
          <p:nvPr/>
        </p:nvGrpSpPr>
        <p:grpSpPr bwMode="auto">
          <a:xfrm>
            <a:off x="5135563" y="5029200"/>
            <a:ext cx="152400" cy="609600"/>
            <a:chOff x="2328" y="-168"/>
            <a:chExt cx="752" cy="4632"/>
          </a:xfrm>
        </p:grpSpPr>
        <p:sp>
          <p:nvSpPr>
            <p:cNvPr id="107651" name="Oval 131"/>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52" name="Freeform 132"/>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53" name="Freeform 133"/>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654" name="Group 134"/>
            <p:cNvGrpSpPr>
              <a:grpSpLocks/>
            </p:cNvGrpSpPr>
            <p:nvPr/>
          </p:nvGrpSpPr>
          <p:grpSpPr bwMode="auto">
            <a:xfrm>
              <a:off x="2328" y="2160"/>
              <a:ext cx="752" cy="2304"/>
              <a:chOff x="2328" y="2160"/>
              <a:chExt cx="752" cy="1920"/>
            </a:xfrm>
          </p:grpSpPr>
          <p:sp>
            <p:nvSpPr>
              <p:cNvPr id="107655" name="Freeform 135"/>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56" name="Freeform 136"/>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657" name="Group 137"/>
          <p:cNvGrpSpPr>
            <a:grpSpLocks/>
          </p:cNvGrpSpPr>
          <p:nvPr/>
        </p:nvGrpSpPr>
        <p:grpSpPr bwMode="auto">
          <a:xfrm>
            <a:off x="4906963" y="5791200"/>
            <a:ext cx="152400" cy="609600"/>
            <a:chOff x="2328" y="-168"/>
            <a:chExt cx="752" cy="4632"/>
          </a:xfrm>
        </p:grpSpPr>
        <p:sp>
          <p:nvSpPr>
            <p:cNvPr id="107658" name="Oval 138"/>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59" name="Freeform 139"/>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60" name="Freeform 140"/>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661" name="Group 141"/>
            <p:cNvGrpSpPr>
              <a:grpSpLocks/>
            </p:cNvGrpSpPr>
            <p:nvPr/>
          </p:nvGrpSpPr>
          <p:grpSpPr bwMode="auto">
            <a:xfrm>
              <a:off x="2328" y="2160"/>
              <a:ext cx="752" cy="2304"/>
              <a:chOff x="2328" y="2160"/>
              <a:chExt cx="752" cy="1920"/>
            </a:xfrm>
          </p:grpSpPr>
          <p:sp>
            <p:nvSpPr>
              <p:cNvPr id="107662" name="Freeform 142"/>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63" name="Freeform 143"/>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664" name="Group 144"/>
          <p:cNvGrpSpPr>
            <a:grpSpLocks/>
          </p:cNvGrpSpPr>
          <p:nvPr/>
        </p:nvGrpSpPr>
        <p:grpSpPr bwMode="auto">
          <a:xfrm>
            <a:off x="5135563" y="5791200"/>
            <a:ext cx="152400" cy="609600"/>
            <a:chOff x="2328" y="-168"/>
            <a:chExt cx="752" cy="4632"/>
          </a:xfrm>
        </p:grpSpPr>
        <p:sp>
          <p:nvSpPr>
            <p:cNvPr id="107665" name="Oval 145"/>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66" name="Freeform 146"/>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67" name="Freeform 147"/>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668" name="Group 148"/>
            <p:cNvGrpSpPr>
              <a:grpSpLocks/>
            </p:cNvGrpSpPr>
            <p:nvPr/>
          </p:nvGrpSpPr>
          <p:grpSpPr bwMode="auto">
            <a:xfrm>
              <a:off x="2328" y="2160"/>
              <a:ext cx="752" cy="2304"/>
              <a:chOff x="2328" y="2160"/>
              <a:chExt cx="752" cy="1920"/>
            </a:xfrm>
          </p:grpSpPr>
          <p:sp>
            <p:nvSpPr>
              <p:cNvPr id="107669" name="Freeform 149"/>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70" name="Freeform 150"/>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671" name="Group 151"/>
          <p:cNvGrpSpPr>
            <a:grpSpLocks/>
          </p:cNvGrpSpPr>
          <p:nvPr/>
        </p:nvGrpSpPr>
        <p:grpSpPr bwMode="auto">
          <a:xfrm>
            <a:off x="6045200" y="1143000"/>
            <a:ext cx="152400" cy="685800"/>
            <a:chOff x="5088" y="2112"/>
            <a:chExt cx="384" cy="1680"/>
          </a:xfrm>
        </p:grpSpPr>
        <p:sp>
          <p:nvSpPr>
            <p:cNvPr id="107672" name="Oval 152"/>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673" name="Group 153"/>
            <p:cNvGrpSpPr>
              <a:grpSpLocks/>
            </p:cNvGrpSpPr>
            <p:nvPr/>
          </p:nvGrpSpPr>
          <p:grpSpPr bwMode="auto">
            <a:xfrm>
              <a:off x="5088" y="2112"/>
              <a:ext cx="384" cy="553"/>
              <a:chOff x="5088" y="1680"/>
              <a:chExt cx="384" cy="985"/>
            </a:xfrm>
          </p:grpSpPr>
          <p:sp>
            <p:nvSpPr>
              <p:cNvPr id="107674" name="Freeform 154"/>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75" name="Freeform 155"/>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676" name="Group 156"/>
            <p:cNvGrpSpPr>
              <a:grpSpLocks/>
            </p:cNvGrpSpPr>
            <p:nvPr/>
          </p:nvGrpSpPr>
          <p:grpSpPr bwMode="auto">
            <a:xfrm>
              <a:off x="5088" y="2741"/>
              <a:ext cx="384" cy="1051"/>
              <a:chOff x="2328" y="2160"/>
              <a:chExt cx="752" cy="1920"/>
            </a:xfrm>
          </p:grpSpPr>
          <p:sp>
            <p:nvSpPr>
              <p:cNvPr id="107677" name="Freeform 157"/>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78" name="Freeform 158"/>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679" name="Group 159"/>
          <p:cNvGrpSpPr>
            <a:grpSpLocks/>
          </p:cNvGrpSpPr>
          <p:nvPr/>
        </p:nvGrpSpPr>
        <p:grpSpPr bwMode="auto">
          <a:xfrm>
            <a:off x="6273800" y="1143000"/>
            <a:ext cx="152400" cy="685800"/>
            <a:chOff x="5088" y="2112"/>
            <a:chExt cx="384" cy="1680"/>
          </a:xfrm>
        </p:grpSpPr>
        <p:sp>
          <p:nvSpPr>
            <p:cNvPr id="107680" name="Oval 160"/>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681" name="Group 161"/>
            <p:cNvGrpSpPr>
              <a:grpSpLocks/>
            </p:cNvGrpSpPr>
            <p:nvPr/>
          </p:nvGrpSpPr>
          <p:grpSpPr bwMode="auto">
            <a:xfrm>
              <a:off x="5088" y="2112"/>
              <a:ext cx="384" cy="553"/>
              <a:chOff x="5088" y="1680"/>
              <a:chExt cx="384" cy="985"/>
            </a:xfrm>
          </p:grpSpPr>
          <p:sp>
            <p:nvSpPr>
              <p:cNvPr id="107682" name="Freeform 162"/>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83" name="Freeform 163"/>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684" name="Group 164"/>
            <p:cNvGrpSpPr>
              <a:grpSpLocks/>
            </p:cNvGrpSpPr>
            <p:nvPr/>
          </p:nvGrpSpPr>
          <p:grpSpPr bwMode="auto">
            <a:xfrm>
              <a:off x="5088" y="2741"/>
              <a:ext cx="384" cy="1051"/>
              <a:chOff x="2328" y="2160"/>
              <a:chExt cx="752" cy="1920"/>
            </a:xfrm>
          </p:grpSpPr>
          <p:sp>
            <p:nvSpPr>
              <p:cNvPr id="107685" name="Freeform 165"/>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86" name="Freeform 166"/>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687" name="Group 167"/>
          <p:cNvGrpSpPr>
            <a:grpSpLocks/>
          </p:cNvGrpSpPr>
          <p:nvPr/>
        </p:nvGrpSpPr>
        <p:grpSpPr bwMode="auto">
          <a:xfrm>
            <a:off x="6049963" y="1890713"/>
            <a:ext cx="152400" cy="685800"/>
            <a:chOff x="5088" y="2112"/>
            <a:chExt cx="384" cy="1680"/>
          </a:xfrm>
        </p:grpSpPr>
        <p:sp>
          <p:nvSpPr>
            <p:cNvPr id="107688" name="Oval 168"/>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689" name="Group 169"/>
            <p:cNvGrpSpPr>
              <a:grpSpLocks/>
            </p:cNvGrpSpPr>
            <p:nvPr/>
          </p:nvGrpSpPr>
          <p:grpSpPr bwMode="auto">
            <a:xfrm>
              <a:off x="5088" y="2112"/>
              <a:ext cx="384" cy="553"/>
              <a:chOff x="5088" y="1680"/>
              <a:chExt cx="384" cy="985"/>
            </a:xfrm>
          </p:grpSpPr>
          <p:sp>
            <p:nvSpPr>
              <p:cNvPr id="107690" name="Freeform 170"/>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91" name="Freeform 171"/>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692" name="Group 172"/>
            <p:cNvGrpSpPr>
              <a:grpSpLocks/>
            </p:cNvGrpSpPr>
            <p:nvPr/>
          </p:nvGrpSpPr>
          <p:grpSpPr bwMode="auto">
            <a:xfrm>
              <a:off x="5088" y="2741"/>
              <a:ext cx="384" cy="1051"/>
              <a:chOff x="2328" y="2160"/>
              <a:chExt cx="752" cy="1920"/>
            </a:xfrm>
          </p:grpSpPr>
          <p:sp>
            <p:nvSpPr>
              <p:cNvPr id="107693" name="Freeform 173"/>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94" name="Freeform 174"/>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695" name="Group 175"/>
          <p:cNvGrpSpPr>
            <a:grpSpLocks/>
          </p:cNvGrpSpPr>
          <p:nvPr/>
        </p:nvGrpSpPr>
        <p:grpSpPr bwMode="auto">
          <a:xfrm>
            <a:off x="6278563" y="1890713"/>
            <a:ext cx="152400" cy="685800"/>
            <a:chOff x="5088" y="2112"/>
            <a:chExt cx="384" cy="1680"/>
          </a:xfrm>
        </p:grpSpPr>
        <p:sp>
          <p:nvSpPr>
            <p:cNvPr id="107696" name="Oval 176"/>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697" name="Group 177"/>
            <p:cNvGrpSpPr>
              <a:grpSpLocks/>
            </p:cNvGrpSpPr>
            <p:nvPr/>
          </p:nvGrpSpPr>
          <p:grpSpPr bwMode="auto">
            <a:xfrm>
              <a:off x="5088" y="2112"/>
              <a:ext cx="384" cy="553"/>
              <a:chOff x="5088" y="1680"/>
              <a:chExt cx="384" cy="985"/>
            </a:xfrm>
          </p:grpSpPr>
          <p:sp>
            <p:nvSpPr>
              <p:cNvPr id="107698" name="Freeform 178"/>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99" name="Freeform 179"/>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700" name="Group 180"/>
            <p:cNvGrpSpPr>
              <a:grpSpLocks/>
            </p:cNvGrpSpPr>
            <p:nvPr/>
          </p:nvGrpSpPr>
          <p:grpSpPr bwMode="auto">
            <a:xfrm>
              <a:off x="5088" y="2741"/>
              <a:ext cx="384" cy="1051"/>
              <a:chOff x="2328" y="2160"/>
              <a:chExt cx="752" cy="1920"/>
            </a:xfrm>
          </p:grpSpPr>
          <p:sp>
            <p:nvSpPr>
              <p:cNvPr id="107701" name="Freeform 181"/>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02" name="Freeform 182"/>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703" name="Group 183"/>
          <p:cNvGrpSpPr>
            <a:grpSpLocks/>
          </p:cNvGrpSpPr>
          <p:nvPr/>
        </p:nvGrpSpPr>
        <p:grpSpPr bwMode="auto">
          <a:xfrm>
            <a:off x="6049963" y="2652713"/>
            <a:ext cx="152400" cy="685800"/>
            <a:chOff x="5088" y="2112"/>
            <a:chExt cx="384" cy="1680"/>
          </a:xfrm>
        </p:grpSpPr>
        <p:sp>
          <p:nvSpPr>
            <p:cNvPr id="107704" name="Oval 184"/>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705" name="Group 185"/>
            <p:cNvGrpSpPr>
              <a:grpSpLocks/>
            </p:cNvGrpSpPr>
            <p:nvPr/>
          </p:nvGrpSpPr>
          <p:grpSpPr bwMode="auto">
            <a:xfrm>
              <a:off x="5088" y="2112"/>
              <a:ext cx="384" cy="553"/>
              <a:chOff x="5088" y="1680"/>
              <a:chExt cx="384" cy="985"/>
            </a:xfrm>
          </p:grpSpPr>
          <p:sp>
            <p:nvSpPr>
              <p:cNvPr id="107706" name="Freeform 186"/>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07" name="Freeform 187"/>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708" name="Group 188"/>
            <p:cNvGrpSpPr>
              <a:grpSpLocks/>
            </p:cNvGrpSpPr>
            <p:nvPr/>
          </p:nvGrpSpPr>
          <p:grpSpPr bwMode="auto">
            <a:xfrm>
              <a:off x="5088" y="2741"/>
              <a:ext cx="384" cy="1051"/>
              <a:chOff x="2328" y="2160"/>
              <a:chExt cx="752" cy="1920"/>
            </a:xfrm>
          </p:grpSpPr>
          <p:sp>
            <p:nvSpPr>
              <p:cNvPr id="107709" name="Freeform 189"/>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10" name="Freeform 190"/>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711" name="Group 191"/>
          <p:cNvGrpSpPr>
            <a:grpSpLocks/>
          </p:cNvGrpSpPr>
          <p:nvPr/>
        </p:nvGrpSpPr>
        <p:grpSpPr bwMode="auto">
          <a:xfrm>
            <a:off x="6278563" y="2652713"/>
            <a:ext cx="152400" cy="685800"/>
            <a:chOff x="5088" y="2112"/>
            <a:chExt cx="384" cy="1680"/>
          </a:xfrm>
        </p:grpSpPr>
        <p:sp>
          <p:nvSpPr>
            <p:cNvPr id="107712" name="Oval 192"/>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713" name="Group 193"/>
            <p:cNvGrpSpPr>
              <a:grpSpLocks/>
            </p:cNvGrpSpPr>
            <p:nvPr/>
          </p:nvGrpSpPr>
          <p:grpSpPr bwMode="auto">
            <a:xfrm>
              <a:off x="5088" y="2112"/>
              <a:ext cx="384" cy="553"/>
              <a:chOff x="5088" y="1680"/>
              <a:chExt cx="384" cy="985"/>
            </a:xfrm>
          </p:grpSpPr>
          <p:sp>
            <p:nvSpPr>
              <p:cNvPr id="107714" name="Freeform 194"/>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15" name="Freeform 195"/>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716" name="Group 196"/>
            <p:cNvGrpSpPr>
              <a:grpSpLocks/>
            </p:cNvGrpSpPr>
            <p:nvPr/>
          </p:nvGrpSpPr>
          <p:grpSpPr bwMode="auto">
            <a:xfrm>
              <a:off x="5088" y="2741"/>
              <a:ext cx="384" cy="1051"/>
              <a:chOff x="2328" y="2160"/>
              <a:chExt cx="752" cy="1920"/>
            </a:xfrm>
          </p:grpSpPr>
          <p:sp>
            <p:nvSpPr>
              <p:cNvPr id="107717" name="Freeform 197"/>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18" name="Freeform 198"/>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719" name="Group 199"/>
          <p:cNvGrpSpPr>
            <a:grpSpLocks/>
          </p:cNvGrpSpPr>
          <p:nvPr/>
        </p:nvGrpSpPr>
        <p:grpSpPr bwMode="auto">
          <a:xfrm>
            <a:off x="6049963" y="3429000"/>
            <a:ext cx="152400" cy="685800"/>
            <a:chOff x="5088" y="2112"/>
            <a:chExt cx="384" cy="1680"/>
          </a:xfrm>
        </p:grpSpPr>
        <p:sp>
          <p:nvSpPr>
            <p:cNvPr id="107720" name="Oval 200"/>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721" name="Group 201"/>
            <p:cNvGrpSpPr>
              <a:grpSpLocks/>
            </p:cNvGrpSpPr>
            <p:nvPr/>
          </p:nvGrpSpPr>
          <p:grpSpPr bwMode="auto">
            <a:xfrm>
              <a:off x="5088" y="2112"/>
              <a:ext cx="384" cy="553"/>
              <a:chOff x="5088" y="1680"/>
              <a:chExt cx="384" cy="985"/>
            </a:xfrm>
          </p:grpSpPr>
          <p:sp>
            <p:nvSpPr>
              <p:cNvPr id="107722" name="Freeform 202"/>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23" name="Freeform 203"/>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724" name="Group 204"/>
            <p:cNvGrpSpPr>
              <a:grpSpLocks/>
            </p:cNvGrpSpPr>
            <p:nvPr/>
          </p:nvGrpSpPr>
          <p:grpSpPr bwMode="auto">
            <a:xfrm>
              <a:off x="5088" y="2741"/>
              <a:ext cx="384" cy="1051"/>
              <a:chOff x="2328" y="2160"/>
              <a:chExt cx="752" cy="1920"/>
            </a:xfrm>
          </p:grpSpPr>
          <p:sp>
            <p:nvSpPr>
              <p:cNvPr id="107725" name="Freeform 205"/>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26" name="Freeform 206"/>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727" name="Group 207"/>
          <p:cNvGrpSpPr>
            <a:grpSpLocks/>
          </p:cNvGrpSpPr>
          <p:nvPr/>
        </p:nvGrpSpPr>
        <p:grpSpPr bwMode="auto">
          <a:xfrm>
            <a:off x="6278563" y="3429000"/>
            <a:ext cx="152400" cy="685800"/>
            <a:chOff x="5088" y="2112"/>
            <a:chExt cx="384" cy="1680"/>
          </a:xfrm>
        </p:grpSpPr>
        <p:sp>
          <p:nvSpPr>
            <p:cNvPr id="107728" name="Oval 208"/>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729" name="Group 209"/>
            <p:cNvGrpSpPr>
              <a:grpSpLocks/>
            </p:cNvGrpSpPr>
            <p:nvPr/>
          </p:nvGrpSpPr>
          <p:grpSpPr bwMode="auto">
            <a:xfrm>
              <a:off x="5088" y="2112"/>
              <a:ext cx="384" cy="553"/>
              <a:chOff x="5088" y="1680"/>
              <a:chExt cx="384" cy="985"/>
            </a:xfrm>
          </p:grpSpPr>
          <p:sp>
            <p:nvSpPr>
              <p:cNvPr id="107730" name="Freeform 210"/>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31" name="Freeform 211"/>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732" name="Group 212"/>
            <p:cNvGrpSpPr>
              <a:grpSpLocks/>
            </p:cNvGrpSpPr>
            <p:nvPr/>
          </p:nvGrpSpPr>
          <p:grpSpPr bwMode="auto">
            <a:xfrm>
              <a:off x="5088" y="2741"/>
              <a:ext cx="384" cy="1051"/>
              <a:chOff x="2328" y="2160"/>
              <a:chExt cx="752" cy="1920"/>
            </a:xfrm>
          </p:grpSpPr>
          <p:sp>
            <p:nvSpPr>
              <p:cNvPr id="107733" name="Freeform 213"/>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34" name="Freeform 214"/>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735" name="Group 215"/>
          <p:cNvGrpSpPr>
            <a:grpSpLocks/>
          </p:cNvGrpSpPr>
          <p:nvPr/>
        </p:nvGrpSpPr>
        <p:grpSpPr bwMode="auto">
          <a:xfrm>
            <a:off x="6049963" y="4224338"/>
            <a:ext cx="152400" cy="685800"/>
            <a:chOff x="5088" y="2112"/>
            <a:chExt cx="384" cy="1680"/>
          </a:xfrm>
        </p:grpSpPr>
        <p:sp>
          <p:nvSpPr>
            <p:cNvPr id="107736" name="Oval 216"/>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737" name="Group 217"/>
            <p:cNvGrpSpPr>
              <a:grpSpLocks/>
            </p:cNvGrpSpPr>
            <p:nvPr/>
          </p:nvGrpSpPr>
          <p:grpSpPr bwMode="auto">
            <a:xfrm>
              <a:off x="5088" y="2112"/>
              <a:ext cx="384" cy="553"/>
              <a:chOff x="5088" y="1680"/>
              <a:chExt cx="384" cy="985"/>
            </a:xfrm>
          </p:grpSpPr>
          <p:sp>
            <p:nvSpPr>
              <p:cNvPr id="107738" name="Freeform 218"/>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39" name="Freeform 219"/>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740" name="Group 220"/>
            <p:cNvGrpSpPr>
              <a:grpSpLocks/>
            </p:cNvGrpSpPr>
            <p:nvPr/>
          </p:nvGrpSpPr>
          <p:grpSpPr bwMode="auto">
            <a:xfrm>
              <a:off x="5088" y="2741"/>
              <a:ext cx="384" cy="1051"/>
              <a:chOff x="2328" y="2160"/>
              <a:chExt cx="752" cy="1920"/>
            </a:xfrm>
          </p:grpSpPr>
          <p:sp>
            <p:nvSpPr>
              <p:cNvPr id="107741" name="Freeform 221"/>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42" name="Freeform 222"/>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743" name="Group 223"/>
          <p:cNvGrpSpPr>
            <a:grpSpLocks/>
          </p:cNvGrpSpPr>
          <p:nvPr/>
        </p:nvGrpSpPr>
        <p:grpSpPr bwMode="auto">
          <a:xfrm>
            <a:off x="6278563" y="4224338"/>
            <a:ext cx="152400" cy="685800"/>
            <a:chOff x="5088" y="2112"/>
            <a:chExt cx="384" cy="1680"/>
          </a:xfrm>
        </p:grpSpPr>
        <p:sp>
          <p:nvSpPr>
            <p:cNvPr id="107744" name="Oval 224"/>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745" name="Group 225"/>
            <p:cNvGrpSpPr>
              <a:grpSpLocks/>
            </p:cNvGrpSpPr>
            <p:nvPr/>
          </p:nvGrpSpPr>
          <p:grpSpPr bwMode="auto">
            <a:xfrm>
              <a:off x="5088" y="2112"/>
              <a:ext cx="384" cy="553"/>
              <a:chOff x="5088" y="1680"/>
              <a:chExt cx="384" cy="985"/>
            </a:xfrm>
          </p:grpSpPr>
          <p:sp>
            <p:nvSpPr>
              <p:cNvPr id="107746" name="Freeform 226"/>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47" name="Freeform 227"/>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748" name="Group 228"/>
            <p:cNvGrpSpPr>
              <a:grpSpLocks/>
            </p:cNvGrpSpPr>
            <p:nvPr/>
          </p:nvGrpSpPr>
          <p:grpSpPr bwMode="auto">
            <a:xfrm>
              <a:off x="5088" y="2741"/>
              <a:ext cx="384" cy="1051"/>
              <a:chOff x="2328" y="2160"/>
              <a:chExt cx="752" cy="1920"/>
            </a:xfrm>
          </p:grpSpPr>
          <p:sp>
            <p:nvSpPr>
              <p:cNvPr id="107749" name="Freeform 229"/>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50" name="Freeform 230"/>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751" name="Group 231"/>
          <p:cNvGrpSpPr>
            <a:grpSpLocks/>
          </p:cNvGrpSpPr>
          <p:nvPr/>
        </p:nvGrpSpPr>
        <p:grpSpPr bwMode="auto">
          <a:xfrm>
            <a:off x="6049963" y="4986338"/>
            <a:ext cx="152400" cy="685800"/>
            <a:chOff x="5088" y="2112"/>
            <a:chExt cx="384" cy="1680"/>
          </a:xfrm>
        </p:grpSpPr>
        <p:sp>
          <p:nvSpPr>
            <p:cNvPr id="107752" name="Oval 232"/>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753" name="Group 233"/>
            <p:cNvGrpSpPr>
              <a:grpSpLocks/>
            </p:cNvGrpSpPr>
            <p:nvPr/>
          </p:nvGrpSpPr>
          <p:grpSpPr bwMode="auto">
            <a:xfrm>
              <a:off x="5088" y="2112"/>
              <a:ext cx="384" cy="553"/>
              <a:chOff x="5088" y="1680"/>
              <a:chExt cx="384" cy="985"/>
            </a:xfrm>
          </p:grpSpPr>
          <p:sp>
            <p:nvSpPr>
              <p:cNvPr id="107754" name="Freeform 234"/>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55" name="Freeform 235"/>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756" name="Group 236"/>
            <p:cNvGrpSpPr>
              <a:grpSpLocks/>
            </p:cNvGrpSpPr>
            <p:nvPr/>
          </p:nvGrpSpPr>
          <p:grpSpPr bwMode="auto">
            <a:xfrm>
              <a:off x="5088" y="2741"/>
              <a:ext cx="384" cy="1051"/>
              <a:chOff x="2328" y="2160"/>
              <a:chExt cx="752" cy="1920"/>
            </a:xfrm>
          </p:grpSpPr>
          <p:sp>
            <p:nvSpPr>
              <p:cNvPr id="107757" name="Freeform 237"/>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58" name="Freeform 238"/>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759" name="Group 239"/>
          <p:cNvGrpSpPr>
            <a:grpSpLocks/>
          </p:cNvGrpSpPr>
          <p:nvPr/>
        </p:nvGrpSpPr>
        <p:grpSpPr bwMode="auto">
          <a:xfrm>
            <a:off x="6278563" y="4986338"/>
            <a:ext cx="152400" cy="685800"/>
            <a:chOff x="5088" y="2112"/>
            <a:chExt cx="384" cy="1680"/>
          </a:xfrm>
        </p:grpSpPr>
        <p:sp>
          <p:nvSpPr>
            <p:cNvPr id="107760" name="Oval 240"/>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761" name="Group 241"/>
            <p:cNvGrpSpPr>
              <a:grpSpLocks/>
            </p:cNvGrpSpPr>
            <p:nvPr/>
          </p:nvGrpSpPr>
          <p:grpSpPr bwMode="auto">
            <a:xfrm>
              <a:off x="5088" y="2112"/>
              <a:ext cx="384" cy="553"/>
              <a:chOff x="5088" y="1680"/>
              <a:chExt cx="384" cy="985"/>
            </a:xfrm>
          </p:grpSpPr>
          <p:sp>
            <p:nvSpPr>
              <p:cNvPr id="107762" name="Freeform 242"/>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63" name="Freeform 243"/>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764" name="Group 244"/>
            <p:cNvGrpSpPr>
              <a:grpSpLocks/>
            </p:cNvGrpSpPr>
            <p:nvPr/>
          </p:nvGrpSpPr>
          <p:grpSpPr bwMode="auto">
            <a:xfrm>
              <a:off x="5088" y="2741"/>
              <a:ext cx="384" cy="1051"/>
              <a:chOff x="2328" y="2160"/>
              <a:chExt cx="752" cy="1920"/>
            </a:xfrm>
          </p:grpSpPr>
          <p:sp>
            <p:nvSpPr>
              <p:cNvPr id="107765" name="Freeform 245"/>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66" name="Freeform 246"/>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767" name="Group 247"/>
          <p:cNvGrpSpPr>
            <a:grpSpLocks/>
          </p:cNvGrpSpPr>
          <p:nvPr/>
        </p:nvGrpSpPr>
        <p:grpSpPr bwMode="auto">
          <a:xfrm>
            <a:off x="6049963" y="5762625"/>
            <a:ext cx="152400" cy="685800"/>
            <a:chOff x="5088" y="2112"/>
            <a:chExt cx="384" cy="1680"/>
          </a:xfrm>
        </p:grpSpPr>
        <p:sp>
          <p:nvSpPr>
            <p:cNvPr id="107768" name="Oval 248"/>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769" name="Group 249"/>
            <p:cNvGrpSpPr>
              <a:grpSpLocks/>
            </p:cNvGrpSpPr>
            <p:nvPr/>
          </p:nvGrpSpPr>
          <p:grpSpPr bwMode="auto">
            <a:xfrm>
              <a:off x="5088" y="2112"/>
              <a:ext cx="384" cy="553"/>
              <a:chOff x="5088" y="1680"/>
              <a:chExt cx="384" cy="985"/>
            </a:xfrm>
          </p:grpSpPr>
          <p:sp>
            <p:nvSpPr>
              <p:cNvPr id="107770" name="Freeform 250"/>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71" name="Freeform 251"/>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772" name="Group 252"/>
            <p:cNvGrpSpPr>
              <a:grpSpLocks/>
            </p:cNvGrpSpPr>
            <p:nvPr/>
          </p:nvGrpSpPr>
          <p:grpSpPr bwMode="auto">
            <a:xfrm>
              <a:off x="5088" y="2741"/>
              <a:ext cx="384" cy="1051"/>
              <a:chOff x="2328" y="2160"/>
              <a:chExt cx="752" cy="1920"/>
            </a:xfrm>
          </p:grpSpPr>
          <p:sp>
            <p:nvSpPr>
              <p:cNvPr id="107773" name="Freeform 253"/>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74" name="Freeform 254"/>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775" name="Group 255"/>
          <p:cNvGrpSpPr>
            <a:grpSpLocks/>
          </p:cNvGrpSpPr>
          <p:nvPr/>
        </p:nvGrpSpPr>
        <p:grpSpPr bwMode="auto">
          <a:xfrm>
            <a:off x="6278563" y="5762625"/>
            <a:ext cx="152400" cy="685800"/>
            <a:chOff x="5088" y="2112"/>
            <a:chExt cx="384" cy="1680"/>
          </a:xfrm>
        </p:grpSpPr>
        <p:sp>
          <p:nvSpPr>
            <p:cNvPr id="107776" name="Oval 256"/>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777" name="Group 257"/>
            <p:cNvGrpSpPr>
              <a:grpSpLocks/>
            </p:cNvGrpSpPr>
            <p:nvPr/>
          </p:nvGrpSpPr>
          <p:grpSpPr bwMode="auto">
            <a:xfrm>
              <a:off x="5088" y="2112"/>
              <a:ext cx="384" cy="553"/>
              <a:chOff x="5088" y="1680"/>
              <a:chExt cx="384" cy="985"/>
            </a:xfrm>
          </p:grpSpPr>
          <p:sp>
            <p:nvSpPr>
              <p:cNvPr id="107778" name="Freeform 258"/>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79" name="Freeform 259"/>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780" name="Group 260"/>
            <p:cNvGrpSpPr>
              <a:grpSpLocks/>
            </p:cNvGrpSpPr>
            <p:nvPr/>
          </p:nvGrpSpPr>
          <p:grpSpPr bwMode="auto">
            <a:xfrm>
              <a:off x="5088" y="2741"/>
              <a:ext cx="384" cy="1051"/>
              <a:chOff x="2328" y="2160"/>
              <a:chExt cx="752" cy="1920"/>
            </a:xfrm>
          </p:grpSpPr>
          <p:sp>
            <p:nvSpPr>
              <p:cNvPr id="107781" name="Freeform 261"/>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82" name="Freeform 262"/>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783" name="Group 263"/>
          <p:cNvGrpSpPr>
            <a:grpSpLocks/>
          </p:cNvGrpSpPr>
          <p:nvPr/>
        </p:nvGrpSpPr>
        <p:grpSpPr bwMode="auto">
          <a:xfrm>
            <a:off x="7092950" y="1100138"/>
            <a:ext cx="152400" cy="685800"/>
            <a:chOff x="4944" y="1536"/>
            <a:chExt cx="432" cy="1863"/>
          </a:xfrm>
        </p:grpSpPr>
        <p:sp>
          <p:nvSpPr>
            <p:cNvPr id="107784" name="Oval 264"/>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785" name="Group 265"/>
            <p:cNvGrpSpPr>
              <a:grpSpLocks/>
            </p:cNvGrpSpPr>
            <p:nvPr/>
          </p:nvGrpSpPr>
          <p:grpSpPr bwMode="auto">
            <a:xfrm>
              <a:off x="4944" y="1536"/>
              <a:ext cx="432" cy="420"/>
              <a:chOff x="5088" y="1680"/>
              <a:chExt cx="384" cy="985"/>
            </a:xfrm>
          </p:grpSpPr>
          <p:sp>
            <p:nvSpPr>
              <p:cNvPr id="107786" name="Freeform 266"/>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87" name="Freeform 267"/>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788" name="Group 268"/>
            <p:cNvGrpSpPr>
              <a:grpSpLocks/>
            </p:cNvGrpSpPr>
            <p:nvPr/>
          </p:nvGrpSpPr>
          <p:grpSpPr bwMode="auto">
            <a:xfrm>
              <a:off x="4944" y="2053"/>
              <a:ext cx="432" cy="1346"/>
              <a:chOff x="2328" y="2160"/>
              <a:chExt cx="752" cy="1920"/>
            </a:xfrm>
          </p:grpSpPr>
          <p:sp>
            <p:nvSpPr>
              <p:cNvPr id="107789" name="Freeform 269"/>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90" name="Freeform 270"/>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791" name="Group 271"/>
          <p:cNvGrpSpPr>
            <a:grpSpLocks/>
          </p:cNvGrpSpPr>
          <p:nvPr/>
        </p:nvGrpSpPr>
        <p:grpSpPr bwMode="auto">
          <a:xfrm>
            <a:off x="7307263" y="1100138"/>
            <a:ext cx="152400" cy="685800"/>
            <a:chOff x="4944" y="1536"/>
            <a:chExt cx="432" cy="1863"/>
          </a:xfrm>
        </p:grpSpPr>
        <p:sp>
          <p:nvSpPr>
            <p:cNvPr id="107792" name="Oval 272"/>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793" name="Group 273"/>
            <p:cNvGrpSpPr>
              <a:grpSpLocks/>
            </p:cNvGrpSpPr>
            <p:nvPr/>
          </p:nvGrpSpPr>
          <p:grpSpPr bwMode="auto">
            <a:xfrm>
              <a:off x="4944" y="1536"/>
              <a:ext cx="432" cy="420"/>
              <a:chOff x="5088" y="1680"/>
              <a:chExt cx="384" cy="985"/>
            </a:xfrm>
          </p:grpSpPr>
          <p:sp>
            <p:nvSpPr>
              <p:cNvPr id="107794" name="Freeform 274"/>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95" name="Freeform 275"/>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796" name="Group 276"/>
            <p:cNvGrpSpPr>
              <a:grpSpLocks/>
            </p:cNvGrpSpPr>
            <p:nvPr/>
          </p:nvGrpSpPr>
          <p:grpSpPr bwMode="auto">
            <a:xfrm>
              <a:off x="4944" y="2053"/>
              <a:ext cx="432" cy="1346"/>
              <a:chOff x="2328" y="2160"/>
              <a:chExt cx="752" cy="1920"/>
            </a:xfrm>
          </p:grpSpPr>
          <p:sp>
            <p:nvSpPr>
              <p:cNvPr id="107797" name="Freeform 277"/>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98" name="Freeform 278"/>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799" name="Group 279"/>
          <p:cNvGrpSpPr>
            <a:grpSpLocks/>
          </p:cNvGrpSpPr>
          <p:nvPr/>
        </p:nvGrpSpPr>
        <p:grpSpPr bwMode="auto">
          <a:xfrm>
            <a:off x="7116763" y="1890713"/>
            <a:ext cx="152400" cy="685800"/>
            <a:chOff x="4944" y="1536"/>
            <a:chExt cx="432" cy="1863"/>
          </a:xfrm>
        </p:grpSpPr>
        <p:sp>
          <p:nvSpPr>
            <p:cNvPr id="107800" name="Oval 280"/>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801" name="Group 281"/>
            <p:cNvGrpSpPr>
              <a:grpSpLocks/>
            </p:cNvGrpSpPr>
            <p:nvPr/>
          </p:nvGrpSpPr>
          <p:grpSpPr bwMode="auto">
            <a:xfrm>
              <a:off x="4944" y="1536"/>
              <a:ext cx="432" cy="420"/>
              <a:chOff x="5088" y="1680"/>
              <a:chExt cx="384" cy="985"/>
            </a:xfrm>
          </p:grpSpPr>
          <p:sp>
            <p:nvSpPr>
              <p:cNvPr id="107802" name="Freeform 282"/>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03" name="Freeform 283"/>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804" name="Group 284"/>
            <p:cNvGrpSpPr>
              <a:grpSpLocks/>
            </p:cNvGrpSpPr>
            <p:nvPr/>
          </p:nvGrpSpPr>
          <p:grpSpPr bwMode="auto">
            <a:xfrm>
              <a:off x="4944" y="2053"/>
              <a:ext cx="432" cy="1346"/>
              <a:chOff x="2328" y="2160"/>
              <a:chExt cx="752" cy="1920"/>
            </a:xfrm>
          </p:grpSpPr>
          <p:sp>
            <p:nvSpPr>
              <p:cNvPr id="107805" name="Freeform 285"/>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06" name="Freeform 286"/>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807" name="Group 287"/>
          <p:cNvGrpSpPr>
            <a:grpSpLocks/>
          </p:cNvGrpSpPr>
          <p:nvPr/>
        </p:nvGrpSpPr>
        <p:grpSpPr bwMode="auto">
          <a:xfrm>
            <a:off x="7331075" y="1890713"/>
            <a:ext cx="152400" cy="685800"/>
            <a:chOff x="4944" y="1536"/>
            <a:chExt cx="432" cy="1863"/>
          </a:xfrm>
        </p:grpSpPr>
        <p:sp>
          <p:nvSpPr>
            <p:cNvPr id="107808" name="Oval 288"/>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809" name="Group 289"/>
            <p:cNvGrpSpPr>
              <a:grpSpLocks/>
            </p:cNvGrpSpPr>
            <p:nvPr/>
          </p:nvGrpSpPr>
          <p:grpSpPr bwMode="auto">
            <a:xfrm>
              <a:off x="4944" y="1536"/>
              <a:ext cx="432" cy="420"/>
              <a:chOff x="5088" y="1680"/>
              <a:chExt cx="384" cy="985"/>
            </a:xfrm>
          </p:grpSpPr>
          <p:sp>
            <p:nvSpPr>
              <p:cNvPr id="107810" name="Freeform 290"/>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11" name="Freeform 291"/>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812" name="Group 292"/>
            <p:cNvGrpSpPr>
              <a:grpSpLocks/>
            </p:cNvGrpSpPr>
            <p:nvPr/>
          </p:nvGrpSpPr>
          <p:grpSpPr bwMode="auto">
            <a:xfrm>
              <a:off x="4944" y="2053"/>
              <a:ext cx="432" cy="1346"/>
              <a:chOff x="2328" y="2160"/>
              <a:chExt cx="752" cy="1920"/>
            </a:xfrm>
          </p:grpSpPr>
          <p:sp>
            <p:nvSpPr>
              <p:cNvPr id="107813" name="Freeform 293"/>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14" name="Freeform 294"/>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815" name="Group 295"/>
          <p:cNvGrpSpPr>
            <a:grpSpLocks/>
          </p:cNvGrpSpPr>
          <p:nvPr/>
        </p:nvGrpSpPr>
        <p:grpSpPr bwMode="auto">
          <a:xfrm>
            <a:off x="7116763" y="2652713"/>
            <a:ext cx="152400" cy="685800"/>
            <a:chOff x="4944" y="1536"/>
            <a:chExt cx="432" cy="1863"/>
          </a:xfrm>
        </p:grpSpPr>
        <p:sp>
          <p:nvSpPr>
            <p:cNvPr id="107816" name="Oval 296"/>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817" name="Group 297"/>
            <p:cNvGrpSpPr>
              <a:grpSpLocks/>
            </p:cNvGrpSpPr>
            <p:nvPr/>
          </p:nvGrpSpPr>
          <p:grpSpPr bwMode="auto">
            <a:xfrm>
              <a:off x="4944" y="1536"/>
              <a:ext cx="432" cy="420"/>
              <a:chOff x="5088" y="1680"/>
              <a:chExt cx="384" cy="985"/>
            </a:xfrm>
          </p:grpSpPr>
          <p:sp>
            <p:nvSpPr>
              <p:cNvPr id="107818" name="Freeform 298"/>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19" name="Freeform 299"/>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820" name="Group 300"/>
            <p:cNvGrpSpPr>
              <a:grpSpLocks/>
            </p:cNvGrpSpPr>
            <p:nvPr/>
          </p:nvGrpSpPr>
          <p:grpSpPr bwMode="auto">
            <a:xfrm>
              <a:off x="4944" y="2053"/>
              <a:ext cx="432" cy="1346"/>
              <a:chOff x="2328" y="2160"/>
              <a:chExt cx="752" cy="1920"/>
            </a:xfrm>
          </p:grpSpPr>
          <p:sp>
            <p:nvSpPr>
              <p:cNvPr id="107821" name="Freeform 301"/>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22" name="Freeform 302"/>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823" name="Group 303"/>
          <p:cNvGrpSpPr>
            <a:grpSpLocks/>
          </p:cNvGrpSpPr>
          <p:nvPr/>
        </p:nvGrpSpPr>
        <p:grpSpPr bwMode="auto">
          <a:xfrm>
            <a:off x="7331075" y="2652713"/>
            <a:ext cx="152400" cy="685800"/>
            <a:chOff x="4944" y="1536"/>
            <a:chExt cx="432" cy="1863"/>
          </a:xfrm>
        </p:grpSpPr>
        <p:sp>
          <p:nvSpPr>
            <p:cNvPr id="107824" name="Oval 304"/>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825" name="Group 305"/>
            <p:cNvGrpSpPr>
              <a:grpSpLocks/>
            </p:cNvGrpSpPr>
            <p:nvPr/>
          </p:nvGrpSpPr>
          <p:grpSpPr bwMode="auto">
            <a:xfrm>
              <a:off x="4944" y="1536"/>
              <a:ext cx="432" cy="420"/>
              <a:chOff x="5088" y="1680"/>
              <a:chExt cx="384" cy="985"/>
            </a:xfrm>
          </p:grpSpPr>
          <p:sp>
            <p:nvSpPr>
              <p:cNvPr id="107826" name="Freeform 306"/>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27" name="Freeform 307"/>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828" name="Group 308"/>
            <p:cNvGrpSpPr>
              <a:grpSpLocks/>
            </p:cNvGrpSpPr>
            <p:nvPr/>
          </p:nvGrpSpPr>
          <p:grpSpPr bwMode="auto">
            <a:xfrm>
              <a:off x="4944" y="2053"/>
              <a:ext cx="432" cy="1346"/>
              <a:chOff x="2328" y="2160"/>
              <a:chExt cx="752" cy="1920"/>
            </a:xfrm>
          </p:grpSpPr>
          <p:sp>
            <p:nvSpPr>
              <p:cNvPr id="107829" name="Freeform 309"/>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30" name="Freeform 310"/>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831" name="Group 311"/>
          <p:cNvGrpSpPr>
            <a:grpSpLocks/>
          </p:cNvGrpSpPr>
          <p:nvPr/>
        </p:nvGrpSpPr>
        <p:grpSpPr bwMode="auto">
          <a:xfrm>
            <a:off x="7331075" y="3429000"/>
            <a:ext cx="152400" cy="685800"/>
            <a:chOff x="4944" y="1536"/>
            <a:chExt cx="432" cy="1863"/>
          </a:xfrm>
        </p:grpSpPr>
        <p:sp>
          <p:nvSpPr>
            <p:cNvPr id="107832" name="Oval 312"/>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833" name="Group 313"/>
            <p:cNvGrpSpPr>
              <a:grpSpLocks/>
            </p:cNvGrpSpPr>
            <p:nvPr/>
          </p:nvGrpSpPr>
          <p:grpSpPr bwMode="auto">
            <a:xfrm>
              <a:off x="4944" y="1536"/>
              <a:ext cx="432" cy="420"/>
              <a:chOff x="5088" y="1680"/>
              <a:chExt cx="384" cy="985"/>
            </a:xfrm>
          </p:grpSpPr>
          <p:sp>
            <p:nvSpPr>
              <p:cNvPr id="107834" name="Freeform 314"/>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35" name="Freeform 315"/>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836" name="Group 316"/>
            <p:cNvGrpSpPr>
              <a:grpSpLocks/>
            </p:cNvGrpSpPr>
            <p:nvPr/>
          </p:nvGrpSpPr>
          <p:grpSpPr bwMode="auto">
            <a:xfrm>
              <a:off x="4944" y="2053"/>
              <a:ext cx="432" cy="1346"/>
              <a:chOff x="2328" y="2160"/>
              <a:chExt cx="752" cy="1920"/>
            </a:xfrm>
          </p:grpSpPr>
          <p:sp>
            <p:nvSpPr>
              <p:cNvPr id="107837" name="Freeform 317"/>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38" name="Freeform 318"/>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839" name="Group 319"/>
          <p:cNvGrpSpPr>
            <a:grpSpLocks/>
          </p:cNvGrpSpPr>
          <p:nvPr/>
        </p:nvGrpSpPr>
        <p:grpSpPr bwMode="auto">
          <a:xfrm>
            <a:off x="7116763" y="4191000"/>
            <a:ext cx="152400" cy="685800"/>
            <a:chOff x="4944" y="1536"/>
            <a:chExt cx="432" cy="1863"/>
          </a:xfrm>
        </p:grpSpPr>
        <p:sp>
          <p:nvSpPr>
            <p:cNvPr id="107840" name="Oval 320"/>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841" name="Group 321"/>
            <p:cNvGrpSpPr>
              <a:grpSpLocks/>
            </p:cNvGrpSpPr>
            <p:nvPr/>
          </p:nvGrpSpPr>
          <p:grpSpPr bwMode="auto">
            <a:xfrm>
              <a:off x="4944" y="1536"/>
              <a:ext cx="432" cy="420"/>
              <a:chOff x="5088" y="1680"/>
              <a:chExt cx="384" cy="985"/>
            </a:xfrm>
          </p:grpSpPr>
          <p:sp>
            <p:nvSpPr>
              <p:cNvPr id="107842" name="Freeform 322"/>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43" name="Freeform 323"/>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844" name="Group 324"/>
            <p:cNvGrpSpPr>
              <a:grpSpLocks/>
            </p:cNvGrpSpPr>
            <p:nvPr/>
          </p:nvGrpSpPr>
          <p:grpSpPr bwMode="auto">
            <a:xfrm>
              <a:off x="4944" y="2053"/>
              <a:ext cx="432" cy="1346"/>
              <a:chOff x="2328" y="2160"/>
              <a:chExt cx="752" cy="1920"/>
            </a:xfrm>
          </p:grpSpPr>
          <p:sp>
            <p:nvSpPr>
              <p:cNvPr id="107845" name="Freeform 325"/>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46" name="Freeform 326"/>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847" name="Group 327"/>
          <p:cNvGrpSpPr>
            <a:grpSpLocks/>
          </p:cNvGrpSpPr>
          <p:nvPr/>
        </p:nvGrpSpPr>
        <p:grpSpPr bwMode="auto">
          <a:xfrm>
            <a:off x="7331075" y="4191000"/>
            <a:ext cx="152400" cy="685800"/>
            <a:chOff x="4944" y="1536"/>
            <a:chExt cx="432" cy="1863"/>
          </a:xfrm>
        </p:grpSpPr>
        <p:sp>
          <p:nvSpPr>
            <p:cNvPr id="107848" name="Oval 328"/>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849" name="Group 329"/>
            <p:cNvGrpSpPr>
              <a:grpSpLocks/>
            </p:cNvGrpSpPr>
            <p:nvPr/>
          </p:nvGrpSpPr>
          <p:grpSpPr bwMode="auto">
            <a:xfrm>
              <a:off x="4944" y="1536"/>
              <a:ext cx="432" cy="420"/>
              <a:chOff x="5088" y="1680"/>
              <a:chExt cx="384" cy="985"/>
            </a:xfrm>
          </p:grpSpPr>
          <p:sp>
            <p:nvSpPr>
              <p:cNvPr id="107850" name="Freeform 330"/>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51" name="Freeform 331"/>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852" name="Group 332"/>
            <p:cNvGrpSpPr>
              <a:grpSpLocks/>
            </p:cNvGrpSpPr>
            <p:nvPr/>
          </p:nvGrpSpPr>
          <p:grpSpPr bwMode="auto">
            <a:xfrm>
              <a:off x="4944" y="2053"/>
              <a:ext cx="432" cy="1346"/>
              <a:chOff x="2328" y="2160"/>
              <a:chExt cx="752" cy="1920"/>
            </a:xfrm>
          </p:grpSpPr>
          <p:sp>
            <p:nvSpPr>
              <p:cNvPr id="107853" name="Freeform 333"/>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54" name="Freeform 334"/>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855" name="Group 335"/>
          <p:cNvGrpSpPr>
            <a:grpSpLocks/>
          </p:cNvGrpSpPr>
          <p:nvPr/>
        </p:nvGrpSpPr>
        <p:grpSpPr bwMode="auto">
          <a:xfrm>
            <a:off x="7116763" y="4967288"/>
            <a:ext cx="152400" cy="685800"/>
            <a:chOff x="4944" y="1536"/>
            <a:chExt cx="432" cy="1863"/>
          </a:xfrm>
        </p:grpSpPr>
        <p:sp>
          <p:nvSpPr>
            <p:cNvPr id="107856" name="Oval 336"/>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857" name="Group 337"/>
            <p:cNvGrpSpPr>
              <a:grpSpLocks/>
            </p:cNvGrpSpPr>
            <p:nvPr/>
          </p:nvGrpSpPr>
          <p:grpSpPr bwMode="auto">
            <a:xfrm>
              <a:off x="4944" y="1536"/>
              <a:ext cx="432" cy="420"/>
              <a:chOff x="5088" y="1680"/>
              <a:chExt cx="384" cy="985"/>
            </a:xfrm>
          </p:grpSpPr>
          <p:sp>
            <p:nvSpPr>
              <p:cNvPr id="107858" name="Freeform 338"/>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59" name="Freeform 339"/>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860" name="Group 340"/>
            <p:cNvGrpSpPr>
              <a:grpSpLocks/>
            </p:cNvGrpSpPr>
            <p:nvPr/>
          </p:nvGrpSpPr>
          <p:grpSpPr bwMode="auto">
            <a:xfrm>
              <a:off x="4944" y="2053"/>
              <a:ext cx="432" cy="1346"/>
              <a:chOff x="2328" y="2160"/>
              <a:chExt cx="752" cy="1920"/>
            </a:xfrm>
          </p:grpSpPr>
          <p:sp>
            <p:nvSpPr>
              <p:cNvPr id="107861" name="Freeform 341"/>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62" name="Freeform 342"/>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863" name="Group 343"/>
          <p:cNvGrpSpPr>
            <a:grpSpLocks/>
          </p:cNvGrpSpPr>
          <p:nvPr/>
        </p:nvGrpSpPr>
        <p:grpSpPr bwMode="auto">
          <a:xfrm>
            <a:off x="7331075" y="4967288"/>
            <a:ext cx="152400" cy="685800"/>
            <a:chOff x="4944" y="1536"/>
            <a:chExt cx="432" cy="1863"/>
          </a:xfrm>
        </p:grpSpPr>
        <p:sp>
          <p:nvSpPr>
            <p:cNvPr id="107864" name="Oval 344"/>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865" name="Group 345"/>
            <p:cNvGrpSpPr>
              <a:grpSpLocks/>
            </p:cNvGrpSpPr>
            <p:nvPr/>
          </p:nvGrpSpPr>
          <p:grpSpPr bwMode="auto">
            <a:xfrm>
              <a:off x="4944" y="1536"/>
              <a:ext cx="432" cy="420"/>
              <a:chOff x="5088" y="1680"/>
              <a:chExt cx="384" cy="985"/>
            </a:xfrm>
          </p:grpSpPr>
          <p:sp>
            <p:nvSpPr>
              <p:cNvPr id="107866" name="Freeform 346"/>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67" name="Freeform 347"/>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868" name="Group 348"/>
            <p:cNvGrpSpPr>
              <a:grpSpLocks/>
            </p:cNvGrpSpPr>
            <p:nvPr/>
          </p:nvGrpSpPr>
          <p:grpSpPr bwMode="auto">
            <a:xfrm>
              <a:off x="4944" y="2053"/>
              <a:ext cx="432" cy="1346"/>
              <a:chOff x="2328" y="2160"/>
              <a:chExt cx="752" cy="1920"/>
            </a:xfrm>
          </p:grpSpPr>
          <p:sp>
            <p:nvSpPr>
              <p:cNvPr id="107869" name="Freeform 349"/>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70" name="Freeform 350"/>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871" name="Group 351"/>
          <p:cNvGrpSpPr>
            <a:grpSpLocks/>
          </p:cNvGrpSpPr>
          <p:nvPr/>
        </p:nvGrpSpPr>
        <p:grpSpPr bwMode="auto">
          <a:xfrm>
            <a:off x="7016750" y="5729288"/>
            <a:ext cx="152400" cy="685800"/>
            <a:chOff x="4944" y="1536"/>
            <a:chExt cx="432" cy="1863"/>
          </a:xfrm>
        </p:grpSpPr>
        <p:sp>
          <p:nvSpPr>
            <p:cNvPr id="107872" name="Oval 352"/>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873" name="Group 353"/>
            <p:cNvGrpSpPr>
              <a:grpSpLocks/>
            </p:cNvGrpSpPr>
            <p:nvPr/>
          </p:nvGrpSpPr>
          <p:grpSpPr bwMode="auto">
            <a:xfrm>
              <a:off x="4944" y="1536"/>
              <a:ext cx="432" cy="420"/>
              <a:chOff x="5088" y="1680"/>
              <a:chExt cx="384" cy="985"/>
            </a:xfrm>
          </p:grpSpPr>
          <p:sp>
            <p:nvSpPr>
              <p:cNvPr id="107874" name="Freeform 354"/>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75" name="Freeform 355"/>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876" name="Group 356"/>
            <p:cNvGrpSpPr>
              <a:grpSpLocks/>
            </p:cNvGrpSpPr>
            <p:nvPr/>
          </p:nvGrpSpPr>
          <p:grpSpPr bwMode="auto">
            <a:xfrm>
              <a:off x="4944" y="2053"/>
              <a:ext cx="432" cy="1346"/>
              <a:chOff x="2328" y="2160"/>
              <a:chExt cx="752" cy="1920"/>
            </a:xfrm>
          </p:grpSpPr>
          <p:sp>
            <p:nvSpPr>
              <p:cNvPr id="107877" name="Freeform 357"/>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78" name="Freeform 358"/>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879" name="Group 359"/>
          <p:cNvGrpSpPr>
            <a:grpSpLocks/>
          </p:cNvGrpSpPr>
          <p:nvPr/>
        </p:nvGrpSpPr>
        <p:grpSpPr bwMode="auto">
          <a:xfrm>
            <a:off x="7173913" y="5729288"/>
            <a:ext cx="152400" cy="685800"/>
            <a:chOff x="4944" y="1536"/>
            <a:chExt cx="432" cy="1863"/>
          </a:xfrm>
        </p:grpSpPr>
        <p:sp>
          <p:nvSpPr>
            <p:cNvPr id="107880" name="Oval 360"/>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881" name="Group 361"/>
            <p:cNvGrpSpPr>
              <a:grpSpLocks/>
            </p:cNvGrpSpPr>
            <p:nvPr/>
          </p:nvGrpSpPr>
          <p:grpSpPr bwMode="auto">
            <a:xfrm>
              <a:off x="4944" y="1536"/>
              <a:ext cx="432" cy="420"/>
              <a:chOff x="5088" y="1680"/>
              <a:chExt cx="384" cy="985"/>
            </a:xfrm>
          </p:grpSpPr>
          <p:sp>
            <p:nvSpPr>
              <p:cNvPr id="107882" name="Freeform 362"/>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83" name="Freeform 363"/>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884" name="Group 364"/>
            <p:cNvGrpSpPr>
              <a:grpSpLocks/>
            </p:cNvGrpSpPr>
            <p:nvPr/>
          </p:nvGrpSpPr>
          <p:grpSpPr bwMode="auto">
            <a:xfrm>
              <a:off x="4944" y="2053"/>
              <a:ext cx="432" cy="1346"/>
              <a:chOff x="2328" y="2160"/>
              <a:chExt cx="752" cy="1920"/>
            </a:xfrm>
          </p:grpSpPr>
          <p:sp>
            <p:nvSpPr>
              <p:cNvPr id="107885" name="Freeform 365"/>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86" name="Freeform 366"/>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887" name="Group 367"/>
          <p:cNvGrpSpPr>
            <a:grpSpLocks/>
          </p:cNvGrpSpPr>
          <p:nvPr/>
        </p:nvGrpSpPr>
        <p:grpSpPr bwMode="auto">
          <a:xfrm>
            <a:off x="7326313" y="5734050"/>
            <a:ext cx="152400" cy="685800"/>
            <a:chOff x="4944" y="1536"/>
            <a:chExt cx="432" cy="1863"/>
          </a:xfrm>
        </p:grpSpPr>
        <p:sp>
          <p:nvSpPr>
            <p:cNvPr id="107888" name="Oval 368"/>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889" name="Group 369"/>
            <p:cNvGrpSpPr>
              <a:grpSpLocks/>
            </p:cNvGrpSpPr>
            <p:nvPr/>
          </p:nvGrpSpPr>
          <p:grpSpPr bwMode="auto">
            <a:xfrm>
              <a:off x="4944" y="1536"/>
              <a:ext cx="432" cy="420"/>
              <a:chOff x="5088" y="1680"/>
              <a:chExt cx="384" cy="985"/>
            </a:xfrm>
          </p:grpSpPr>
          <p:sp>
            <p:nvSpPr>
              <p:cNvPr id="107890" name="Freeform 370"/>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91" name="Freeform 371"/>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892" name="Group 372"/>
            <p:cNvGrpSpPr>
              <a:grpSpLocks/>
            </p:cNvGrpSpPr>
            <p:nvPr/>
          </p:nvGrpSpPr>
          <p:grpSpPr bwMode="auto">
            <a:xfrm>
              <a:off x="4944" y="2053"/>
              <a:ext cx="432" cy="1346"/>
              <a:chOff x="2328" y="2160"/>
              <a:chExt cx="752" cy="1920"/>
            </a:xfrm>
          </p:grpSpPr>
          <p:sp>
            <p:nvSpPr>
              <p:cNvPr id="107893" name="Freeform 373"/>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94" name="Freeform 374"/>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895" name="Group 375"/>
          <p:cNvGrpSpPr>
            <a:grpSpLocks/>
          </p:cNvGrpSpPr>
          <p:nvPr/>
        </p:nvGrpSpPr>
        <p:grpSpPr bwMode="auto">
          <a:xfrm>
            <a:off x="7483475" y="5734050"/>
            <a:ext cx="152400" cy="685800"/>
            <a:chOff x="4944" y="1536"/>
            <a:chExt cx="432" cy="1863"/>
          </a:xfrm>
        </p:grpSpPr>
        <p:sp>
          <p:nvSpPr>
            <p:cNvPr id="107896" name="Oval 376"/>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897" name="Group 377"/>
            <p:cNvGrpSpPr>
              <a:grpSpLocks/>
            </p:cNvGrpSpPr>
            <p:nvPr/>
          </p:nvGrpSpPr>
          <p:grpSpPr bwMode="auto">
            <a:xfrm>
              <a:off x="4944" y="1536"/>
              <a:ext cx="432" cy="420"/>
              <a:chOff x="5088" y="1680"/>
              <a:chExt cx="384" cy="985"/>
            </a:xfrm>
          </p:grpSpPr>
          <p:sp>
            <p:nvSpPr>
              <p:cNvPr id="107898" name="Freeform 378"/>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99" name="Freeform 379"/>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900" name="Group 380"/>
            <p:cNvGrpSpPr>
              <a:grpSpLocks/>
            </p:cNvGrpSpPr>
            <p:nvPr/>
          </p:nvGrpSpPr>
          <p:grpSpPr bwMode="auto">
            <a:xfrm>
              <a:off x="4944" y="2053"/>
              <a:ext cx="432" cy="1346"/>
              <a:chOff x="2328" y="2160"/>
              <a:chExt cx="752" cy="1920"/>
            </a:xfrm>
          </p:grpSpPr>
          <p:sp>
            <p:nvSpPr>
              <p:cNvPr id="107901" name="Freeform 381"/>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02" name="Freeform 382"/>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903" name="Group 383"/>
          <p:cNvGrpSpPr>
            <a:grpSpLocks/>
          </p:cNvGrpSpPr>
          <p:nvPr/>
        </p:nvGrpSpPr>
        <p:grpSpPr bwMode="auto">
          <a:xfrm>
            <a:off x="8234363" y="1371600"/>
            <a:ext cx="152400" cy="381000"/>
            <a:chOff x="4704" y="1488"/>
            <a:chExt cx="720" cy="1584"/>
          </a:xfrm>
        </p:grpSpPr>
        <p:sp>
          <p:nvSpPr>
            <p:cNvPr id="107904" name="Oval 384"/>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905" name="Group 385"/>
            <p:cNvGrpSpPr>
              <a:grpSpLocks/>
            </p:cNvGrpSpPr>
            <p:nvPr/>
          </p:nvGrpSpPr>
          <p:grpSpPr bwMode="auto">
            <a:xfrm>
              <a:off x="4704" y="1488"/>
              <a:ext cx="720" cy="722"/>
              <a:chOff x="4704" y="912"/>
              <a:chExt cx="720" cy="1298"/>
            </a:xfrm>
          </p:grpSpPr>
          <p:sp>
            <p:nvSpPr>
              <p:cNvPr id="107906" name="Freeform 386"/>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07" name="Freeform 387"/>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908" name="Group 388"/>
            <p:cNvGrpSpPr>
              <a:grpSpLocks/>
            </p:cNvGrpSpPr>
            <p:nvPr/>
          </p:nvGrpSpPr>
          <p:grpSpPr bwMode="auto">
            <a:xfrm>
              <a:off x="4704" y="2311"/>
              <a:ext cx="720" cy="761"/>
              <a:chOff x="2328" y="2160"/>
              <a:chExt cx="752" cy="1920"/>
            </a:xfrm>
          </p:grpSpPr>
          <p:sp>
            <p:nvSpPr>
              <p:cNvPr id="107909" name="Freeform 389"/>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10" name="Freeform 390"/>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911" name="Group 391"/>
          <p:cNvGrpSpPr>
            <a:grpSpLocks/>
          </p:cNvGrpSpPr>
          <p:nvPr/>
        </p:nvGrpSpPr>
        <p:grpSpPr bwMode="auto">
          <a:xfrm>
            <a:off x="8424863" y="1371600"/>
            <a:ext cx="152400" cy="381000"/>
            <a:chOff x="4704" y="1488"/>
            <a:chExt cx="720" cy="1584"/>
          </a:xfrm>
        </p:grpSpPr>
        <p:sp>
          <p:nvSpPr>
            <p:cNvPr id="107912" name="Oval 392"/>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913" name="Group 393"/>
            <p:cNvGrpSpPr>
              <a:grpSpLocks/>
            </p:cNvGrpSpPr>
            <p:nvPr/>
          </p:nvGrpSpPr>
          <p:grpSpPr bwMode="auto">
            <a:xfrm>
              <a:off x="4704" y="1488"/>
              <a:ext cx="720" cy="722"/>
              <a:chOff x="4704" y="912"/>
              <a:chExt cx="720" cy="1298"/>
            </a:xfrm>
          </p:grpSpPr>
          <p:sp>
            <p:nvSpPr>
              <p:cNvPr id="107914" name="Freeform 394"/>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15" name="Freeform 395"/>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916" name="Group 396"/>
            <p:cNvGrpSpPr>
              <a:grpSpLocks/>
            </p:cNvGrpSpPr>
            <p:nvPr/>
          </p:nvGrpSpPr>
          <p:grpSpPr bwMode="auto">
            <a:xfrm>
              <a:off x="4704" y="2311"/>
              <a:ext cx="720" cy="761"/>
              <a:chOff x="2328" y="2160"/>
              <a:chExt cx="752" cy="1920"/>
            </a:xfrm>
          </p:grpSpPr>
          <p:sp>
            <p:nvSpPr>
              <p:cNvPr id="107917" name="Freeform 397"/>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18" name="Freeform 398"/>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919" name="Group 399"/>
          <p:cNvGrpSpPr>
            <a:grpSpLocks/>
          </p:cNvGrpSpPr>
          <p:nvPr/>
        </p:nvGrpSpPr>
        <p:grpSpPr bwMode="auto">
          <a:xfrm>
            <a:off x="8450263" y="2921000"/>
            <a:ext cx="152400" cy="381000"/>
            <a:chOff x="4704" y="1488"/>
            <a:chExt cx="720" cy="1584"/>
          </a:xfrm>
        </p:grpSpPr>
        <p:sp>
          <p:nvSpPr>
            <p:cNvPr id="107920" name="Oval 400"/>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921" name="Group 401"/>
            <p:cNvGrpSpPr>
              <a:grpSpLocks/>
            </p:cNvGrpSpPr>
            <p:nvPr/>
          </p:nvGrpSpPr>
          <p:grpSpPr bwMode="auto">
            <a:xfrm>
              <a:off x="4704" y="1488"/>
              <a:ext cx="720" cy="722"/>
              <a:chOff x="4704" y="912"/>
              <a:chExt cx="720" cy="1298"/>
            </a:xfrm>
          </p:grpSpPr>
          <p:sp>
            <p:nvSpPr>
              <p:cNvPr id="107922" name="Freeform 402"/>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23" name="Freeform 403"/>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924" name="Group 404"/>
            <p:cNvGrpSpPr>
              <a:grpSpLocks/>
            </p:cNvGrpSpPr>
            <p:nvPr/>
          </p:nvGrpSpPr>
          <p:grpSpPr bwMode="auto">
            <a:xfrm>
              <a:off x="4704" y="2311"/>
              <a:ext cx="720" cy="761"/>
              <a:chOff x="2328" y="2160"/>
              <a:chExt cx="752" cy="1920"/>
            </a:xfrm>
          </p:grpSpPr>
          <p:sp>
            <p:nvSpPr>
              <p:cNvPr id="107925" name="Freeform 405"/>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26" name="Freeform 406"/>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927" name="Group 407"/>
          <p:cNvGrpSpPr>
            <a:grpSpLocks/>
          </p:cNvGrpSpPr>
          <p:nvPr/>
        </p:nvGrpSpPr>
        <p:grpSpPr bwMode="auto">
          <a:xfrm>
            <a:off x="8450263" y="3695700"/>
            <a:ext cx="152400" cy="381000"/>
            <a:chOff x="4704" y="1488"/>
            <a:chExt cx="720" cy="1584"/>
          </a:xfrm>
        </p:grpSpPr>
        <p:sp>
          <p:nvSpPr>
            <p:cNvPr id="107928" name="Oval 408"/>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929" name="Group 409"/>
            <p:cNvGrpSpPr>
              <a:grpSpLocks/>
            </p:cNvGrpSpPr>
            <p:nvPr/>
          </p:nvGrpSpPr>
          <p:grpSpPr bwMode="auto">
            <a:xfrm>
              <a:off x="4704" y="1488"/>
              <a:ext cx="720" cy="722"/>
              <a:chOff x="4704" y="912"/>
              <a:chExt cx="720" cy="1298"/>
            </a:xfrm>
          </p:grpSpPr>
          <p:sp>
            <p:nvSpPr>
              <p:cNvPr id="107930" name="Freeform 410"/>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31" name="Freeform 411"/>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932" name="Group 412"/>
            <p:cNvGrpSpPr>
              <a:grpSpLocks/>
            </p:cNvGrpSpPr>
            <p:nvPr/>
          </p:nvGrpSpPr>
          <p:grpSpPr bwMode="auto">
            <a:xfrm>
              <a:off x="4704" y="2311"/>
              <a:ext cx="720" cy="761"/>
              <a:chOff x="2328" y="2160"/>
              <a:chExt cx="752" cy="1920"/>
            </a:xfrm>
          </p:grpSpPr>
          <p:sp>
            <p:nvSpPr>
              <p:cNvPr id="107933" name="Freeform 413"/>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34" name="Freeform 414"/>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935" name="Group 415"/>
          <p:cNvGrpSpPr>
            <a:grpSpLocks/>
          </p:cNvGrpSpPr>
          <p:nvPr/>
        </p:nvGrpSpPr>
        <p:grpSpPr bwMode="auto">
          <a:xfrm>
            <a:off x="8335963" y="4495800"/>
            <a:ext cx="152400" cy="381000"/>
            <a:chOff x="4704" y="1488"/>
            <a:chExt cx="720" cy="1584"/>
          </a:xfrm>
        </p:grpSpPr>
        <p:sp>
          <p:nvSpPr>
            <p:cNvPr id="107936" name="Oval 416"/>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937" name="Group 417"/>
            <p:cNvGrpSpPr>
              <a:grpSpLocks/>
            </p:cNvGrpSpPr>
            <p:nvPr/>
          </p:nvGrpSpPr>
          <p:grpSpPr bwMode="auto">
            <a:xfrm>
              <a:off x="4704" y="1488"/>
              <a:ext cx="720" cy="722"/>
              <a:chOff x="4704" y="912"/>
              <a:chExt cx="720" cy="1298"/>
            </a:xfrm>
          </p:grpSpPr>
          <p:sp>
            <p:nvSpPr>
              <p:cNvPr id="107938" name="Freeform 418"/>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39" name="Freeform 419"/>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940" name="Group 420"/>
            <p:cNvGrpSpPr>
              <a:grpSpLocks/>
            </p:cNvGrpSpPr>
            <p:nvPr/>
          </p:nvGrpSpPr>
          <p:grpSpPr bwMode="auto">
            <a:xfrm>
              <a:off x="4704" y="2311"/>
              <a:ext cx="720" cy="761"/>
              <a:chOff x="2328" y="2160"/>
              <a:chExt cx="752" cy="1920"/>
            </a:xfrm>
          </p:grpSpPr>
          <p:sp>
            <p:nvSpPr>
              <p:cNvPr id="107941" name="Freeform 421"/>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42" name="Freeform 422"/>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943" name="Group 423"/>
          <p:cNvGrpSpPr>
            <a:grpSpLocks/>
          </p:cNvGrpSpPr>
          <p:nvPr/>
        </p:nvGrpSpPr>
        <p:grpSpPr bwMode="auto">
          <a:xfrm>
            <a:off x="8513763" y="4495800"/>
            <a:ext cx="152400" cy="381000"/>
            <a:chOff x="4704" y="1488"/>
            <a:chExt cx="720" cy="1584"/>
          </a:xfrm>
        </p:grpSpPr>
        <p:sp>
          <p:nvSpPr>
            <p:cNvPr id="107944" name="Oval 424"/>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945" name="Group 425"/>
            <p:cNvGrpSpPr>
              <a:grpSpLocks/>
            </p:cNvGrpSpPr>
            <p:nvPr/>
          </p:nvGrpSpPr>
          <p:grpSpPr bwMode="auto">
            <a:xfrm>
              <a:off x="4704" y="1488"/>
              <a:ext cx="720" cy="722"/>
              <a:chOff x="4704" y="912"/>
              <a:chExt cx="720" cy="1298"/>
            </a:xfrm>
          </p:grpSpPr>
          <p:sp>
            <p:nvSpPr>
              <p:cNvPr id="107946" name="Freeform 426"/>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47" name="Freeform 427"/>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948" name="Group 428"/>
            <p:cNvGrpSpPr>
              <a:grpSpLocks/>
            </p:cNvGrpSpPr>
            <p:nvPr/>
          </p:nvGrpSpPr>
          <p:grpSpPr bwMode="auto">
            <a:xfrm>
              <a:off x="4704" y="2311"/>
              <a:ext cx="720" cy="761"/>
              <a:chOff x="2328" y="2160"/>
              <a:chExt cx="752" cy="1920"/>
            </a:xfrm>
          </p:grpSpPr>
          <p:sp>
            <p:nvSpPr>
              <p:cNvPr id="107949" name="Freeform 429"/>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50" name="Freeform 430"/>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951" name="Group 431"/>
          <p:cNvGrpSpPr>
            <a:grpSpLocks/>
          </p:cNvGrpSpPr>
          <p:nvPr/>
        </p:nvGrpSpPr>
        <p:grpSpPr bwMode="auto">
          <a:xfrm>
            <a:off x="8145463" y="4495800"/>
            <a:ext cx="152400" cy="381000"/>
            <a:chOff x="4704" y="1488"/>
            <a:chExt cx="720" cy="1584"/>
          </a:xfrm>
        </p:grpSpPr>
        <p:sp>
          <p:nvSpPr>
            <p:cNvPr id="107952" name="Oval 432"/>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953" name="Group 433"/>
            <p:cNvGrpSpPr>
              <a:grpSpLocks/>
            </p:cNvGrpSpPr>
            <p:nvPr/>
          </p:nvGrpSpPr>
          <p:grpSpPr bwMode="auto">
            <a:xfrm>
              <a:off x="4704" y="1488"/>
              <a:ext cx="720" cy="722"/>
              <a:chOff x="4704" y="912"/>
              <a:chExt cx="720" cy="1298"/>
            </a:xfrm>
          </p:grpSpPr>
          <p:sp>
            <p:nvSpPr>
              <p:cNvPr id="107954" name="Freeform 434"/>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55" name="Freeform 435"/>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956" name="Group 436"/>
            <p:cNvGrpSpPr>
              <a:grpSpLocks/>
            </p:cNvGrpSpPr>
            <p:nvPr/>
          </p:nvGrpSpPr>
          <p:grpSpPr bwMode="auto">
            <a:xfrm>
              <a:off x="4704" y="2311"/>
              <a:ext cx="720" cy="761"/>
              <a:chOff x="2328" y="2160"/>
              <a:chExt cx="752" cy="1920"/>
            </a:xfrm>
          </p:grpSpPr>
          <p:sp>
            <p:nvSpPr>
              <p:cNvPr id="107957" name="Freeform 437"/>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58" name="Freeform 438"/>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959" name="Group 439"/>
          <p:cNvGrpSpPr>
            <a:grpSpLocks/>
          </p:cNvGrpSpPr>
          <p:nvPr/>
        </p:nvGrpSpPr>
        <p:grpSpPr bwMode="auto">
          <a:xfrm>
            <a:off x="8259763" y="5245100"/>
            <a:ext cx="152400" cy="381000"/>
            <a:chOff x="4704" y="1488"/>
            <a:chExt cx="720" cy="1584"/>
          </a:xfrm>
        </p:grpSpPr>
        <p:sp>
          <p:nvSpPr>
            <p:cNvPr id="107960" name="Oval 440"/>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961" name="Group 441"/>
            <p:cNvGrpSpPr>
              <a:grpSpLocks/>
            </p:cNvGrpSpPr>
            <p:nvPr/>
          </p:nvGrpSpPr>
          <p:grpSpPr bwMode="auto">
            <a:xfrm>
              <a:off x="4704" y="1488"/>
              <a:ext cx="720" cy="722"/>
              <a:chOff x="4704" y="912"/>
              <a:chExt cx="720" cy="1298"/>
            </a:xfrm>
          </p:grpSpPr>
          <p:sp>
            <p:nvSpPr>
              <p:cNvPr id="107962" name="Freeform 442"/>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63" name="Freeform 443"/>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964" name="Group 444"/>
            <p:cNvGrpSpPr>
              <a:grpSpLocks/>
            </p:cNvGrpSpPr>
            <p:nvPr/>
          </p:nvGrpSpPr>
          <p:grpSpPr bwMode="auto">
            <a:xfrm>
              <a:off x="4704" y="2311"/>
              <a:ext cx="720" cy="761"/>
              <a:chOff x="2328" y="2160"/>
              <a:chExt cx="752" cy="1920"/>
            </a:xfrm>
          </p:grpSpPr>
          <p:sp>
            <p:nvSpPr>
              <p:cNvPr id="107965" name="Freeform 445"/>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66" name="Freeform 446"/>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967" name="Group 447"/>
          <p:cNvGrpSpPr>
            <a:grpSpLocks/>
          </p:cNvGrpSpPr>
          <p:nvPr/>
        </p:nvGrpSpPr>
        <p:grpSpPr bwMode="auto">
          <a:xfrm>
            <a:off x="8437563" y="5245100"/>
            <a:ext cx="152400" cy="381000"/>
            <a:chOff x="4704" y="1488"/>
            <a:chExt cx="720" cy="1584"/>
          </a:xfrm>
        </p:grpSpPr>
        <p:sp>
          <p:nvSpPr>
            <p:cNvPr id="107968" name="Oval 448"/>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969" name="Group 449"/>
            <p:cNvGrpSpPr>
              <a:grpSpLocks/>
            </p:cNvGrpSpPr>
            <p:nvPr/>
          </p:nvGrpSpPr>
          <p:grpSpPr bwMode="auto">
            <a:xfrm>
              <a:off x="4704" y="1488"/>
              <a:ext cx="720" cy="722"/>
              <a:chOff x="4704" y="912"/>
              <a:chExt cx="720" cy="1298"/>
            </a:xfrm>
          </p:grpSpPr>
          <p:sp>
            <p:nvSpPr>
              <p:cNvPr id="107970" name="Freeform 450"/>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71" name="Freeform 451"/>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972" name="Group 452"/>
            <p:cNvGrpSpPr>
              <a:grpSpLocks/>
            </p:cNvGrpSpPr>
            <p:nvPr/>
          </p:nvGrpSpPr>
          <p:grpSpPr bwMode="auto">
            <a:xfrm>
              <a:off x="4704" y="2311"/>
              <a:ext cx="720" cy="761"/>
              <a:chOff x="2328" y="2160"/>
              <a:chExt cx="752" cy="1920"/>
            </a:xfrm>
          </p:grpSpPr>
          <p:sp>
            <p:nvSpPr>
              <p:cNvPr id="107973" name="Freeform 453"/>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74" name="Freeform 454"/>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975" name="Group 455"/>
          <p:cNvGrpSpPr>
            <a:grpSpLocks/>
          </p:cNvGrpSpPr>
          <p:nvPr/>
        </p:nvGrpSpPr>
        <p:grpSpPr bwMode="auto">
          <a:xfrm>
            <a:off x="8069263" y="5245100"/>
            <a:ext cx="152400" cy="381000"/>
            <a:chOff x="4704" y="1488"/>
            <a:chExt cx="720" cy="1584"/>
          </a:xfrm>
        </p:grpSpPr>
        <p:sp>
          <p:nvSpPr>
            <p:cNvPr id="107976" name="Oval 456"/>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977" name="Group 457"/>
            <p:cNvGrpSpPr>
              <a:grpSpLocks/>
            </p:cNvGrpSpPr>
            <p:nvPr/>
          </p:nvGrpSpPr>
          <p:grpSpPr bwMode="auto">
            <a:xfrm>
              <a:off x="4704" y="1488"/>
              <a:ext cx="720" cy="722"/>
              <a:chOff x="4704" y="912"/>
              <a:chExt cx="720" cy="1298"/>
            </a:xfrm>
          </p:grpSpPr>
          <p:sp>
            <p:nvSpPr>
              <p:cNvPr id="107978" name="Freeform 458"/>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79" name="Freeform 459"/>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980" name="Group 460"/>
            <p:cNvGrpSpPr>
              <a:grpSpLocks/>
            </p:cNvGrpSpPr>
            <p:nvPr/>
          </p:nvGrpSpPr>
          <p:grpSpPr bwMode="auto">
            <a:xfrm>
              <a:off x="4704" y="2311"/>
              <a:ext cx="720" cy="761"/>
              <a:chOff x="2328" y="2160"/>
              <a:chExt cx="752" cy="1920"/>
            </a:xfrm>
          </p:grpSpPr>
          <p:sp>
            <p:nvSpPr>
              <p:cNvPr id="107981" name="Freeform 461"/>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82" name="Freeform 462"/>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983" name="Group 463"/>
          <p:cNvGrpSpPr>
            <a:grpSpLocks/>
          </p:cNvGrpSpPr>
          <p:nvPr/>
        </p:nvGrpSpPr>
        <p:grpSpPr bwMode="auto">
          <a:xfrm>
            <a:off x="8628063" y="5245100"/>
            <a:ext cx="152400" cy="381000"/>
            <a:chOff x="4704" y="1488"/>
            <a:chExt cx="720" cy="1584"/>
          </a:xfrm>
        </p:grpSpPr>
        <p:sp>
          <p:nvSpPr>
            <p:cNvPr id="107984" name="Oval 464"/>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985" name="Group 465"/>
            <p:cNvGrpSpPr>
              <a:grpSpLocks/>
            </p:cNvGrpSpPr>
            <p:nvPr/>
          </p:nvGrpSpPr>
          <p:grpSpPr bwMode="auto">
            <a:xfrm>
              <a:off x="4704" y="1488"/>
              <a:ext cx="720" cy="722"/>
              <a:chOff x="4704" y="912"/>
              <a:chExt cx="720" cy="1298"/>
            </a:xfrm>
          </p:grpSpPr>
          <p:sp>
            <p:nvSpPr>
              <p:cNvPr id="107986" name="Freeform 466"/>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87" name="Freeform 467"/>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988" name="Group 468"/>
            <p:cNvGrpSpPr>
              <a:grpSpLocks/>
            </p:cNvGrpSpPr>
            <p:nvPr/>
          </p:nvGrpSpPr>
          <p:grpSpPr bwMode="auto">
            <a:xfrm>
              <a:off x="4704" y="2311"/>
              <a:ext cx="720" cy="761"/>
              <a:chOff x="2328" y="2160"/>
              <a:chExt cx="752" cy="1920"/>
            </a:xfrm>
          </p:grpSpPr>
          <p:sp>
            <p:nvSpPr>
              <p:cNvPr id="107989" name="Freeform 469"/>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90" name="Freeform 470"/>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991" name="Group 471"/>
          <p:cNvGrpSpPr>
            <a:grpSpLocks/>
          </p:cNvGrpSpPr>
          <p:nvPr/>
        </p:nvGrpSpPr>
        <p:grpSpPr bwMode="auto">
          <a:xfrm>
            <a:off x="8272463" y="5994400"/>
            <a:ext cx="152400" cy="381000"/>
            <a:chOff x="4704" y="1488"/>
            <a:chExt cx="720" cy="1584"/>
          </a:xfrm>
        </p:grpSpPr>
        <p:sp>
          <p:nvSpPr>
            <p:cNvPr id="107992" name="Oval 472"/>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993" name="Group 473"/>
            <p:cNvGrpSpPr>
              <a:grpSpLocks/>
            </p:cNvGrpSpPr>
            <p:nvPr/>
          </p:nvGrpSpPr>
          <p:grpSpPr bwMode="auto">
            <a:xfrm>
              <a:off x="4704" y="1488"/>
              <a:ext cx="720" cy="722"/>
              <a:chOff x="4704" y="912"/>
              <a:chExt cx="720" cy="1298"/>
            </a:xfrm>
          </p:grpSpPr>
          <p:sp>
            <p:nvSpPr>
              <p:cNvPr id="107994" name="Freeform 474"/>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95" name="Freeform 475"/>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7996" name="Group 476"/>
            <p:cNvGrpSpPr>
              <a:grpSpLocks/>
            </p:cNvGrpSpPr>
            <p:nvPr/>
          </p:nvGrpSpPr>
          <p:grpSpPr bwMode="auto">
            <a:xfrm>
              <a:off x="4704" y="2311"/>
              <a:ext cx="720" cy="761"/>
              <a:chOff x="2328" y="2160"/>
              <a:chExt cx="752" cy="1920"/>
            </a:xfrm>
          </p:grpSpPr>
          <p:sp>
            <p:nvSpPr>
              <p:cNvPr id="107997" name="Freeform 477"/>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98" name="Freeform 478"/>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7999" name="Group 479"/>
          <p:cNvGrpSpPr>
            <a:grpSpLocks/>
          </p:cNvGrpSpPr>
          <p:nvPr/>
        </p:nvGrpSpPr>
        <p:grpSpPr bwMode="auto">
          <a:xfrm>
            <a:off x="8450263" y="5994400"/>
            <a:ext cx="152400" cy="381000"/>
            <a:chOff x="4704" y="1488"/>
            <a:chExt cx="720" cy="1584"/>
          </a:xfrm>
        </p:grpSpPr>
        <p:sp>
          <p:nvSpPr>
            <p:cNvPr id="108000" name="Oval 480"/>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8001" name="Group 481"/>
            <p:cNvGrpSpPr>
              <a:grpSpLocks/>
            </p:cNvGrpSpPr>
            <p:nvPr/>
          </p:nvGrpSpPr>
          <p:grpSpPr bwMode="auto">
            <a:xfrm>
              <a:off x="4704" y="1488"/>
              <a:ext cx="720" cy="722"/>
              <a:chOff x="4704" y="912"/>
              <a:chExt cx="720" cy="1298"/>
            </a:xfrm>
          </p:grpSpPr>
          <p:sp>
            <p:nvSpPr>
              <p:cNvPr id="108002" name="Freeform 482"/>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03" name="Freeform 483"/>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004" name="Group 484"/>
            <p:cNvGrpSpPr>
              <a:grpSpLocks/>
            </p:cNvGrpSpPr>
            <p:nvPr/>
          </p:nvGrpSpPr>
          <p:grpSpPr bwMode="auto">
            <a:xfrm>
              <a:off x="4704" y="2311"/>
              <a:ext cx="720" cy="761"/>
              <a:chOff x="2328" y="2160"/>
              <a:chExt cx="752" cy="1920"/>
            </a:xfrm>
          </p:grpSpPr>
          <p:sp>
            <p:nvSpPr>
              <p:cNvPr id="108005" name="Freeform 485"/>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06" name="Freeform 486"/>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8007" name="Group 487"/>
          <p:cNvGrpSpPr>
            <a:grpSpLocks/>
          </p:cNvGrpSpPr>
          <p:nvPr/>
        </p:nvGrpSpPr>
        <p:grpSpPr bwMode="auto">
          <a:xfrm>
            <a:off x="8081963" y="5994400"/>
            <a:ext cx="152400" cy="381000"/>
            <a:chOff x="4704" y="1488"/>
            <a:chExt cx="720" cy="1584"/>
          </a:xfrm>
        </p:grpSpPr>
        <p:sp>
          <p:nvSpPr>
            <p:cNvPr id="108008" name="Oval 488"/>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8009" name="Group 489"/>
            <p:cNvGrpSpPr>
              <a:grpSpLocks/>
            </p:cNvGrpSpPr>
            <p:nvPr/>
          </p:nvGrpSpPr>
          <p:grpSpPr bwMode="auto">
            <a:xfrm>
              <a:off x="4704" y="1488"/>
              <a:ext cx="720" cy="722"/>
              <a:chOff x="4704" y="912"/>
              <a:chExt cx="720" cy="1298"/>
            </a:xfrm>
          </p:grpSpPr>
          <p:sp>
            <p:nvSpPr>
              <p:cNvPr id="108010" name="Freeform 490"/>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11" name="Freeform 491"/>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012" name="Group 492"/>
            <p:cNvGrpSpPr>
              <a:grpSpLocks/>
            </p:cNvGrpSpPr>
            <p:nvPr/>
          </p:nvGrpSpPr>
          <p:grpSpPr bwMode="auto">
            <a:xfrm>
              <a:off x="4704" y="2311"/>
              <a:ext cx="720" cy="761"/>
              <a:chOff x="2328" y="2160"/>
              <a:chExt cx="752" cy="1920"/>
            </a:xfrm>
          </p:grpSpPr>
          <p:sp>
            <p:nvSpPr>
              <p:cNvPr id="108013" name="Freeform 493"/>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14" name="Freeform 494"/>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8015" name="Group 495"/>
          <p:cNvGrpSpPr>
            <a:grpSpLocks/>
          </p:cNvGrpSpPr>
          <p:nvPr/>
        </p:nvGrpSpPr>
        <p:grpSpPr bwMode="auto">
          <a:xfrm>
            <a:off x="8640763" y="5994400"/>
            <a:ext cx="152400" cy="381000"/>
            <a:chOff x="4704" y="1488"/>
            <a:chExt cx="720" cy="1584"/>
          </a:xfrm>
        </p:grpSpPr>
        <p:sp>
          <p:nvSpPr>
            <p:cNvPr id="108016" name="Oval 496"/>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8017" name="Group 497"/>
            <p:cNvGrpSpPr>
              <a:grpSpLocks/>
            </p:cNvGrpSpPr>
            <p:nvPr/>
          </p:nvGrpSpPr>
          <p:grpSpPr bwMode="auto">
            <a:xfrm>
              <a:off x="4704" y="1488"/>
              <a:ext cx="720" cy="722"/>
              <a:chOff x="4704" y="912"/>
              <a:chExt cx="720" cy="1298"/>
            </a:xfrm>
          </p:grpSpPr>
          <p:sp>
            <p:nvSpPr>
              <p:cNvPr id="108018" name="Freeform 498"/>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19" name="Freeform 499"/>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020" name="Group 500"/>
            <p:cNvGrpSpPr>
              <a:grpSpLocks/>
            </p:cNvGrpSpPr>
            <p:nvPr/>
          </p:nvGrpSpPr>
          <p:grpSpPr bwMode="auto">
            <a:xfrm>
              <a:off x="4704" y="2311"/>
              <a:ext cx="720" cy="761"/>
              <a:chOff x="2328" y="2160"/>
              <a:chExt cx="752" cy="1920"/>
            </a:xfrm>
          </p:grpSpPr>
          <p:sp>
            <p:nvSpPr>
              <p:cNvPr id="108021" name="Freeform 501"/>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22" name="Freeform 502"/>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08203" name="WordArt 683"/>
          <p:cNvSpPr>
            <a:spLocks noChangeArrowheads="1" noChangeShapeType="1" noTextEdit="1"/>
          </p:cNvSpPr>
          <p:nvPr/>
        </p:nvSpPr>
        <p:spPr bwMode="auto">
          <a:xfrm>
            <a:off x="142875" y="2133600"/>
            <a:ext cx="4048125" cy="10287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a:r>
              <a:rPr lang="vi-VN" sz="2400" b="1" kern="10">
                <a:solidFill>
                  <a:srgbClr val="0000FF"/>
                </a:solidFill>
                <a:latin typeface="Times New Roman" panose="02020603050405020304" pitchFamily="18" charset="0"/>
                <a:cs typeface="Times New Roman" panose="02020603050405020304" pitchFamily="18" charset="0"/>
              </a:rPr>
              <a:t>   Là những biến đổi về số lượng</a:t>
            </a:r>
          </a:p>
          <a:p>
            <a:pPr algn="l"/>
            <a:r>
              <a:rPr lang="vi-VN" sz="2400" b="1" kern="10">
                <a:solidFill>
                  <a:srgbClr val="0000FF"/>
                </a:solidFill>
                <a:latin typeface="Times New Roman" panose="02020603050405020304" pitchFamily="18" charset="0"/>
                <a:cs typeface="Times New Roman" panose="02020603050405020304" pitchFamily="18" charset="0"/>
              </a:rPr>
              <a:t>NST xảy ra ở 1 hay 1 số cặp NST</a:t>
            </a:r>
          </a:p>
          <a:p>
            <a:pPr algn="l"/>
            <a:r>
              <a:rPr lang="vi-VN" sz="2400" b="1" kern="10">
                <a:solidFill>
                  <a:srgbClr val="0000FF"/>
                </a:solidFill>
                <a:latin typeface="Times New Roman" panose="02020603050405020304" pitchFamily="18" charset="0"/>
                <a:cs typeface="Times New Roman" panose="02020603050405020304" pitchFamily="18" charset="0"/>
              </a:rPr>
              <a:t>tương đồng.</a:t>
            </a:r>
            <a:endParaRPr lang="en-US" sz="2400" b="1" kern="10">
              <a:solidFill>
                <a:srgbClr val="0000FF"/>
              </a:solidFill>
              <a:latin typeface="Times New Roman" panose="02020603050405020304" pitchFamily="18" charset="0"/>
              <a:cs typeface="Times New Roman" panose="02020603050405020304" pitchFamily="18" charset="0"/>
            </a:endParaRPr>
          </a:p>
        </p:txBody>
      </p:sp>
      <p:grpSp>
        <p:nvGrpSpPr>
          <p:cNvPr id="108204" name="Group 684"/>
          <p:cNvGrpSpPr>
            <a:grpSpLocks/>
          </p:cNvGrpSpPr>
          <p:nvPr/>
        </p:nvGrpSpPr>
        <p:grpSpPr bwMode="auto">
          <a:xfrm>
            <a:off x="304800" y="3581400"/>
            <a:ext cx="152400" cy="609600"/>
            <a:chOff x="2328" y="-168"/>
            <a:chExt cx="752" cy="4632"/>
          </a:xfrm>
        </p:grpSpPr>
        <p:sp>
          <p:nvSpPr>
            <p:cNvPr id="108205" name="Oval 685"/>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06" name="Freeform 686"/>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07" name="Freeform 687"/>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8208" name="Group 688"/>
            <p:cNvGrpSpPr>
              <a:grpSpLocks/>
            </p:cNvGrpSpPr>
            <p:nvPr/>
          </p:nvGrpSpPr>
          <p:grpSpPr bwMode="auto">
            <a:xfrm>
              <a:off x="2328" y="2160"/>
              <a:ext cx="752" cy="2304"/>
              <a:chOff x="2328" y="2160"/>
              <a:chExt cx="752" cy="1920"/>
            </a:xfrm>
          </p:grpSpPr>
          <p:sp>
            <p:nvSpPr>
              <p:cNvPr id="108209" name="Freeform 689"/>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10" name="Freeform 690"/>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8211" name="Group 691"/>
          <p:cNvGrpSpPr>
            <a:grpSpLocks/>
          </p:cNvGrpSpPr>
          <p:nvPr/>
        </p:nvGrpSpPr>
        <p:grpSpPr bwMode="auto">
          <a:xfrm>
            <a:off x="533400" y="3581400"/>
            <a:ext cx="152400" cy="609600"/>
            <a:chOff x="2328" y="-168"/>
            <a:chExt cx="752" cy="4632"/>
          </a:xfrm>
        </p:grpSpPr>
        <p:sp>
          <p:nvSpPr>
            <p:cNvPr id="108212" name="Oval 692"/>
            <p:cNvSpPr>
              <a:spLocks noChangeArrowheads="1"/>
            </p:cNvSpPr>
            <p:nvPr/>
          </p:nvSpPr>
          <p:spPr bwMode="auto">
            <a:xfrm>
              <a:off x="2496" y="1824"/>
              <a:ext cx="432" cy="4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13" name="Freeform 693"/>
            <p:cNvSpPr>
              <a:spLocks/>
            </p:cNvSpPr>
            <p:nvPr/>
          </p:nvSpPr>
          <p:spPr bwMode="auto">
            <a:xfrm>
              <a:off x="2328" y="-144"/>
              <a:ext cx="456"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14" name="Freeform 694"/>
            <p:cNvSpPr>
              <a:spLocks/>
            </p:cNvSpPr>
            <p:nvPr/>
          </p:nvSpPr>
          <p:spPr bwMode="auto">
            <a:xfrm flipH="1">
              <a:off x="2640" y="-168"/>
              <a:ext cx="440" cy="2136"/>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8215" name="Group 695"/>
            <p:cNvGrpSpPr>
              <a:grpSpLocks/>
            </p:cNvGrpSpPr>
            <p:nvPr/>
          </p:nvGrpSpPr>
          <p:grpSpPr bwMode="auto">
            <a:xfrm>
              <a:off x="2328" y="2160"/>
              <a:ext cx="752" cy="2304"/>
              <a:chOff x="2328" y="2160"/>
              <a:chExt cx="752" cy="1920"/>
            </a:xfrm>
          </p:grpSpPr>
          <p:sp>
            <p:nvSpPr>
              <p:cNvPr id="108216" name="Freeform 696"/>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17" name="Freeform 697"/>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8218" name="Group 698"/>
          <p:cNvGrpSpPr>
            <a:grpSpLocks/>
          </p:cNvGrpSpPr>
          <p:nvPr/>
        </p:nvGrpSpPr>
        <p:grpSpPr bwMode="auto">
          <a:xfrm>
            <a:off x="1443038" y="3581400"/>
            <a:ext cx="152400" cy="685800"/>
            <a:chOff x="5088" y="2112"/>
            <a:chExt cx="384" cy="1680"/>
          </a:xfrm>
        </p:grpSpPr>
        <p:sp>
          <p:nvSpPr>
            <p:cNvPr id="108219" name="Oval 699"/>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8220" name="Group 700"/>
            <p:cNvGrpSpPr>
              <a:grpSpLocks/>
            </p:cNvGrpSpPr>
            <p:nvPr/>
          </p:nvGrpSpPr>
          <p:grpSpPr bwMode="auto">
            <a:xfrm>
              <a:off x="5088" y="2112"/>
              <a:ext cx="384" cy="553"/>
              <a:chOff x="5088" y="1680"/>
              <a:chExt cx="384" cy="985"/>
            </a:xfrm>
          </p:grpSpPr>
          <p:sp>
            <p:nvSpPr>
              <p:cNvPr id="108221" name="Freeform 701"/>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22" name="Freeform 702"/>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223" name="Group 703"/>
            <p:cNvGrpSpPr>
              <a:grpSpLocks/>
            </p:cNvGrpSpPr>
            <p:nvPr/>
          </p:nvGrpSpPr>
          <p:grpSpPr bwMode="auto">
            <a:xfrm>
              <a:off x="5088" y="2741"/>
              <a:ext cx="384" cy="1051"/>
              <a:chOff x="2328" y="2160"/>
              <a:chExt cx="752" cy="1920"/>
            </a:xfrm>
          </p:grpSpPr>
          <p:sp>
            <p:nvSpPr>
              <p:cNvPr id="108224" name="Freeform 704"/>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25" name="Freeform 705"/>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8226" name="Group 706"/>
          <p:cNvGrpSpPr>
            <a:grpSpLocks/>
          </p:cNvGrpSpPr>
          <p:nvPr/>
        </p:nvGrpSpPr>
        <p:grpSpPr bwMode="auto">
          <a:xfrm>
            <a:off x="1676400" y="3581400"/>
            <a:ext cx="152400" cy="685800"/>
            <a:chOff x="5088" y="2112"/>
            <a:chExt cx="384" cy="1680"/>
          </a:xfrm>
        </p:grpSpPr>
        <p:sp>
          <p:nvSpPr>
            <p:cNvPr id="108227" name="Oval 707"/>
            <p:cNvSpPr>
              <a:spLocks noChangeArrowheads="1"/>
            </p:cNvSpPr>
            <p:nvPr/>
          </p:nvSpPr>
          <p:spPr bwMode="auto">
            <a:xfrm>
              <a:off x="5174" y="2588"/>
              <a:ext cx="220" cy="21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8228" name="Group 708"/>
            <p:cNvGrpSpPr>
              <a:grpSpLocks/>
            </p:cNvGrpSpPr>
            <p:nvPr/>
          </p:nvGrpSpPr>
          <p:grpSpPr bwMode="auto">
            <a:xfrm>
              <a:off x="5088" y="2112"/>
              <a:ext cx="384" cy="553"/>
              <a:chOff x="5088" y="1680"/>
              <a:chExt cx="384" cy="985"/>
            </a:xfrm>
          </p:grpSpPr>
          <p:sp>
            <p:nvSpPr>
              <p:cNvPr id="108229" name="Freeform 709"/>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30" name="Freeform 710"/>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231" name="Group 711"/>
            <p:cNvGrpSpPr>
              <a:grpSpLocks/>
            </p:cNvGrpSpPr>
            <p:nvPr/>
          </p:nvGrpSpPr>
          <p:grpSpPr bwMode="auto">
            <a:xfrm>
              <a:off x="5088" y="2741"/>
              <a:ext cx="384" cy="1051"/>
              <a:chOff x="2328" y="2160"/>
              <a:chExt cx="752" cy="1920"/>
            </a:xfrm>
          </p:grpSpPr>
          <p:sp>
            <p:nvSpPr>
              <p:cNvPr id="108232" name="Freeform 712"/>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33" name="Freeform 713"/>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8234" name="Group 714"/>
          <p:cNvGrpSpPr>
            <a:grpSpLocks/>
          </p:cNvGrpSpPr>
          <p:nvPr/>
        </p:nvGrpSpPr>
        <p:grpSpPr bwMode="auto">
          <a:xfrm>
            <a:off x="2490788" y="3538538"/>
            <a:ext cx="152400" cy="685800"/>
            <a:chOff x="4944" y="1536"/>
            <a:chExt cx="432" cy="1863"/>
          </a:xfrm>
        </p:grpSpPr>
        <p:sp>
          <p:nvSpPr>
            <p:cNvPr id="108235" name="Oval 715"/>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8236" name="Group 716"/>
            <p:cNvGrpSpPr>
              <a:grpSpLocks/>
            </p:cNvGrpSpPr>
            <p:nvPr/>
          </p:nvGrpSpPr>
          <p:grpSpPr bwMode="auto">
            <a:xfrm>
              <a:off x="4944" y="1536"/>
              <a:ext cx="432" cy="420"/>
              <a:chOff x="5088" y="1680"/>
              <a:chExt cx="384" cy="985"/>
            </a:xfrm>
          </p:grpSpPr>
          <p:sp>
            <p:nvSpPr>
              <p:cNvPr id="108237" name="Freeform 717"/>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38" name="Freeform 718"/>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239" name="Group 719"/>
            <p:cNvGrpSpPr>
              <a:grpSpLocks/>
            </p:cNvGrpSpPr>
            <p:nvPr/>
          </p:nvGrpSpPr>
          <p:grpSpPr bwMode="auto">
            <a:xfrm>
              <a:off x="4944" y="2053"/>
              <a:ext cx="432" cy="1346"/>
              <a:chOff x="2328" y="2160"/>
              <a:chExt cx="752" cy="1920"/>
            </a:xfrm>
          </p:grpSpPr>
          <p:sp>
            <p:nvSpPr>
              <p:cNvPr id="108240" name="Freeform 720"/>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41" name="Freeform 721"/>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8242" name="Group 722"/>
          <p:cNvGrpSpPr>
            <a:grpSpLocks/>
          </p:cNvGrpSpPr>
          <p:nvPr/>
        </p:nvGrpSpPr>
        <p:grpSpPr bwMode="auto">
          <a:xfrm>
            <a:off x="2705100" y="3538538"/>
            <a:ext cx="152400" cy="685800"/>
            <a:chOff x="4944" y="1536"/>
            <a:chExt cx="432" cy="1863"/>
          </a:xfrm>
        </p:grpSpPr>
        <p:sp>
          <p:nvSpPr>
            <p:cNvPr id="108243" name="Oval 723"/>
            <p:cNvSpPr>
              <a:spLocks noChangeArrowheads="1"/>
            </p:cNvSpPr>
            <p:nvPr/>
          </p:nvSpPr>
          <p:spPr bwMode="auto">
            <a:xfrm>
              <a:off x="5041" y="1857"/>
              <a:ext cx="247" cy="28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8244" name="Group 724"/>
            <p:cNvGrpSpPr>
              <a:grpSpLocks/>
            </p:cNvGrpSpPr>
            <p:nvPr/>
          </p:nvGrpSpPr>
          <p:grpSpPr bwMode="auto">
            <a:xfrm>
              <a:off x="4944" y="1536"/>
              <a:ext cx="432" cy="420"/>
              <a:chOff x="5088" y="1680"/>
              <a:chExt cx="384" cy="985"/>
            </a:xfrm>
          </p:grpSpPr>
          <p:sp>
            <p:nvSpPr>
              <p:cNvPr id="108245" name="Freeform 725"/>
              <p:cNvSpPr>
                <a:spLocks/>
              </p:cNvSpPr>
              <p:nvPr/>
            </p:nvSpPr>
            <p:spPr bwMode="auto">
              <a:xfrm>
                <a:off x="5088" y="1691"/>
                <a:ext cx="233"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46" name="Freeform 726"/>
              <p:cNvSpPr>
                <a:spLocks/>
              </p:cNvSpPr>
              <p:nvPr/>
            </p:nvSpPr>
            <p:spPr bwMode="auto">
              <a:xfrm flipH="1">
                <a:off x="5247" y="1680"/>
                <a:ext cx="225" cy="97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247" name="Group 727"/>
            <p:cNvGrpSpPr>
              <a:grpSpLocks/>
            </p:cNvGrpSpPr>
            <p:nvPr/>
          </p:nvGrpSpPr>
          <p:grpSpPr bwMode="auto">
            <a:xfrm>
              <a:off x="4944" y="2053"/>
              <a:ext cx="432" cy="1346"/>
              <a:chOff x="2328" y="2160"/>
              <a:chExt cx="752" cy="1920"/>
            </a:xfrm>
          </p:grpSpPr>
          <p:sp>
            <p:nvSpPr>
              <p:cNvPr id="108248" name="Freeform 728"/>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49" name="Freeform 729"/>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8250" name="Group 730"/>
          <p:cNvGrpSpPr>
            <a:grpSpLocks/>
          </p:cNvGrpSpPr>
          <p:nvPr/>
        </p:nvGrpSpPr>
        <p:grpSpPr bwMode="auto">
          <a:xfrm>
            <a:off x="3632200" y="3810000"/>
            <a:ext cx="152400" cy="381000"/>
            <a:chOff x="4704" y="1488"/>
            <a:chExt cx="720" cy="1584"/>
          </a:xfrm>
        </p:grpSpPr>
        <p:sp>
          <p:nvSpPr>
            <p:cNvPr id="108251" name="Oval 731"/>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8252" name="Group 732"/>
            <p:cNvGrpSpPr>
              <a:grpSpLocks/>
            </p:cNvGrpSpPr>
            <p:nvPr/>
          </p:nvGrpSpPr>
          <p:grpSpPr bwMode="auto">
            <a:xfrm>
              <a:off x="4704" y="1488"/>
              <a:ext cx="720" cy="722"/>
              <a:chOff x="4704" y="912"/>
              <a:chExt cx="720" cy="1298"/>
            </a:xfrm>
          </p:grpSpPr>
          <p:sp>
            <p:nvSpPr>
              <p:cNvPr id="108253" name="Freeform 733"/>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54" name="Freeform 734"/>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255" name="Group 735"/>
            <p:cNvGrpSpPr>
              <a:grpSpLocks/>
            </p:cNvGrpSpPr>
            <p:nvPr/>
          </p:nvGrpSpPr>
          <p:grpSpPr bwMode="auto">
            <a:xfrm>
              <a:off x="4704" y="2311"/>
              <a:ext cx="720" cy="761"/>
              <a:chOff x="2328" y="2160"/>
              <a:chExt cx="752" cy="1920"/>
            </a:xfrm>
          </p:grpSpPr>
          <p:sp>
            <p:nvSpPr>
              <p:cNvPr id="108256" name="Freeform 736"/>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57" name="Freeform 737"/>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8258" name="Group 738"/>
          <p:cNvGrpSpPr>
            <a:grpSpLocks/>
          </p:cNvGrpSpPr>
          <p:nvPr/>
        </p:nvGrpSpPr>
        <p:grpSpPr bwMode="auto">
          <a:xfrm>
            <a:off x="3822700" y="3810000"/>
            <a:ext cx="152400" cy="381000"/>
            <a:chOff x="4704" y="1488"/>
            <a:chExt cx="720" cy="1584"/>
          </a:xfrm>
        </p:grpSpPr>
        <p:sp>
          <p:nvSpPr>
            <p:cNvPr id="108259" name="Oval 739"/>
            <p:cNvSpPr>
              <a:spLocks noChangeArrowheads="1"/>
            </p:cNvSpPr>
            <p:nvPr/>
          </p:nvSpPr>
          <p:spPr bwMode="auto">
            <a:xfrm>
              <a:off x="4865" y="2109"/>
              <a:ext cx="413" cy="28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8260" name="Group 740"/>
            <p:cNvGrpSpPr>
              <a:grpSpLocks/>
            </p:cNvGrpSpPr>
            <p:nvPr/>
          </p:nvGrpSpPr>
          <p:grpSpPr bwMode="auto">
            <a:xfrm>
              <a:off x="4704" y="1488"/>
              <a:ext cx="720" cy="722"/>
              <a:chOff x="4704" y="912"/>
              <a:chExt cx="720" cy="1298"/>
            </a:xfrm>
          </p:grpSpPr>
          <p:sp>
            <p:nvSpPr>
              <p:cNvPr id="108261" name="Freeform 741"/>
              <p:cNvSpPr>
                <a:spLocks/>
              </p:cNvSpPr>
              <p:nvPr/>
            </p:nvSpPr>
            <p:spPr bwMode="auto">
              <a:xfrm>
                <a:off x="4704" y="926"/>
                <a:ext cx="437"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62" name="Freeform 742"/>
              <p:cNvSpPr>
                <a:spLocks/>
              </p:cNvSpPr>
              <p:nvPr/>
            </p:nvSpPr>
            <p:spPr bwMode="auto">
              <a:xfrm flipH="1">
                <a:off x="5003" y="912"/>
                <a:ext cx="421" cy="1284"/>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263" name="Group 743"/>
            <p:cNvGrpSpPr>
              <a:grpSpLocks/>
            </p:cNvGrpSpPr>
            <p:nvPr/>
          </p:nvGrpSpPr>
          <p:grpSpPr bwMode="auto">
            <a:xfrm>
              <a:off x="4704" y="2311"/>
              <a:ext cx="720" cy="761"/>
              <a:chOff x="2328" y="2160"/>
              <a:chExt cx="752" cy="1920"/>
            </a:xfrm>
          </p:grpSpPr>
          <p:sp>
            <p:nvSpPr>
              <p:cNvPr id="108264" name="Freeform 744"/>
              <p:cNvSpPr>
                <a:spLocks/>
              </p:cNvSpPr>
              <p:nvPr/>
            </p:nvSpPr>
            <p:spPr bwMode="auto">
              <a:xfrm flipV="1">
                <a:off x="2328" y="2160"/>
                <a:ext cx="456"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65" name="Freeform 745"/>
              <p:cNvSpPr>
                <a:spLocks/>
              </p:cNvSpPr>
              <p:nvPr/>
            </p:nvSpPr>
            <p:spPr bwMode="auto">
              <a:xfrm flipH="1" flipV="1">
                <a:off x="2640" y="2160"/>
                <a:ext cx="440" cy="1920"/>
              </a:xfrm>
              <a:custGeom>
                <a:avLst/>
                <a:gdLst>
                  <a:gd name="T0" fmla="*/ 416 w 456"/>
                  <a:gd name="T1" fmla="*/ 2120 h 2136"/>
                  <a:gd name="T2" fmla="*/ 80 w 456"/>
                  <a:gd name="T3" fmla="*/ 1784 h 2136"/>
                  <a:gd name="T4" fmla="*/ 32 w 456"/>
                  <a:gd name="T5" fmla="*/ 344 h 2136"/>
                  <a:gd name="T6" fmla="*/ 272 w 456"/>
                  <a:gd name="T7" fmla="*/ 248 h 2136"/>
                  <a:gd name="T8" fmla="*/ 320 w 456"/>
                  <a:gd name="T9" fmla="*/ 1832 h 2136"/>
                  <a:gd name="T10" fmla="*/ 416 w 456"/>
                  <a:gd name="T11" fmla="*/ 2120 h 2136"/>
                </a:gdLst>
                <a:ahLst/>
                <a:cxnLst>
                  <a:cxn ang="0">
                    <a:pos x="T0" y="T1"/>
                  </a:cxn>
                  <a:cxn ang="0">
                    <a:pos x="T2" y="T3"/>
                  </a:cxn>
                  <a:cxn ang="0">
                    <a:pos x="T4" y="T5"/>
                  </a:cxn>
                  <a:cxn ang="0">
                    <a:pos x="T6" y="T7"/>
                  </a:cxn>
                  <a:cxn ang="0">
                    <a:pos x="T8" y="T9"/>
                  </a:cxn>
                  <a:cxn ang="0">
                    <a:pos x="T10" y="T11"/>
                  </a:cxn>
                </a:cxnLst>
                <a:rect l="0" t="0" r="r" b="b"/>
                <a:pathLst>
                  <a:path w="456" h="2136">
                    <a:moveTo>
                      <a:pt x="416" y="2120"/>
                    </a:moveTo>
                    <a:cubicBezTo>
                      <a:pt x="376" y="2112"/>
                      <a:pt x="144" y="2080"/>
                      <a:pt x="80" y="1784"/>
                    </a:cubicBezTo>
                    <a:cubicBezTo>
                      <a:pt x="16" y="1488"/>
                      <a:pt x="0" y="600"/>
                      <a:pt x="32" y="344"/>
                    </a:cubicBezTo>
                    <a:cubicBezTo>
                      <a:pt x="64" y="88"/>
                      <a:pt x="224" y="0"/>
                      <a:pt x="272" y="248"/>
                    </a:cubicBezTo>
                    <a:cubicBezTo>
                      <a:pt x="320" y="496"/>
                      <a:pt x="296" y="1528"/>
                      <a:pt x="320" y="1832"/>
                    </a:cubicBezTo>
                    <a:cubicBezTo>
                      <a:pt x="344" y="2136"/>
                      <a:pt x="456" y="2128"/>
                      <a:pt x="416" y="2120"/>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08266" name="WordArt 746"/>
          <p:cNvSpPr>
            <a:spLocks noChangeArrowheads="1" noChangeShapeType="1" noTextEdit="1"/>
          </p:cNvSpPr>
          <p:nvPr/>
        </p:nvSpPr>
        <p:spPr bwMode="auto">
          <a:xfrm>
            <a:off x="304800" y="4419600"/>
            <a:ext cx="409575" cy="4667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
              <a:lightRig rig="legacyFlat3" dir="r"/>
            </a:scene3d>
            <a:sp3d extrusionH="887400" prstMaterial="legacyMatte">
              <a:extrusionClr>
                <a:srgbClr val="FF0066"/>
              </a:extrusionClr>
              <a:contourClr>
                <a:srgbClr val="00FF00"/>
              </a:contourClr>
            </a:sp3d>
          </a:bodyPr>
          <a:lstStyle/>
          <a:p>
            <a:pPr algn="l"/>
            <a:r>
              <a:rPr lang="en-US" sz="3200" b="1" kern="10">
                <a:solidFill>
                  <a:srgbClr val="00FF00"/>
                </a:solidFill>
                <a:latin typeface="Times New Roman" panose="02020603050405020304" pitchFamily="18" charset="0"/>
                <a:cs typeface="Times New Roman" panose="02020603050405020304" pitchFamily="18" charset="0"/>
              </a:rPr>
              <a:t>2n</a:t>
            </a:r>
          </a:p>
        </p:txBody>
      </p:sp>
      <p:sp>
        <p:nvSpPr>
          <p:cNvPr id="108267" name="WordArt 747"/>
          <p:cNvSpPr>
            <a:spLocks noChangeArrowheads="1" noChangeShapeType="1" noTextEdit="1"/>
          </p:cNvSpPr>
          <p:nvPr/>
        </p:nvSpPr>
        <p:spPr bwMode="auto">
          <a:xfrm>
            <a:off x="381000" y="4419600"/>
            <a:ext cx="962025" cy="4667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
              <a:lightRig rig="legacyFlat3" dir="r"/>
            </a:scene3d>
            <a:sp3d extrusionH="887400" prstMaterial="legacyMatte">
              <a:extrusionClr>
                <a:srgbClr val="FF0066"/>
              </a:extrusionClr>
              <a:contourClr>
                <a:srgbClr val="00FF00"/>
              </a:contourClr>
            </a:sp3d>
          </a:bodyPr>
          <a:lstStyle/>
          <a:p>
            <a:pPr algn="l"/>
            <a:r>
              <a:rPr lang="en-US" sz="3200" b="1" kern="10">
                <a:solidFill>
                  <a:srgbClr val="00FF00"/>
                </a:solidFill>
                <a:latin typeface="Times New Roman" panose="02020603050405020304" pitchFamily="18" charset="0"/>
                <a:cs typeface="Times New Roman" panose="02020603050405020304" pitchFamily="18" charset="0"/>
              </a:rPr>
              <a:t>2n - 1</a:t>
            </a:r>
          </a:p>
        </p:txBody>
      </p:sp>
      <p:sp>
        <p:nvSpPr>
          <p:cNvPr id="108268" name="WordArt 748"/>
          <p:cNvSpPr>
            <a:spLocks noChangeArrowheads="1" noChangeShapeType="1" noTextEdit="1"/>
          </p:cNvSpPr>
          <p:nvPr/>
        </p:nvSpPr>
        <p:spPr bwMode="auto">
          <a:xfrm>
            <a:off x="1733550" y="4410075"/>
            <a:ext cx="933450" cy="4667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
              <a:lightRig rig="legacyFlat3" dir="r"/>
            </a:scene3d>
            <a:sp3d extrusionH="887400" prstMaterial="legacyMatte">
              <a:extrusionClr>
                <a:srgbClr val="FF0066"/>
              </a:extrusionClr>
              <a:contourClr>
                <a:srgbClr val="00FF00"/>
              </a:contourClr>
            </a:sp3d>
          </a:bodyPr>
          <a:lstStyle/>
          <a:p>
            <a:pPr algn="l"/>
            <a:r>
              <a:rPr lang="en-US" sz="3200" b="1" kern="10">
                <a:solidFill>
                  <a:srgbClr val="00FF00"/>
                </a:solidFill>
                <a:latin typeface="Times New Roman" panose="02020603050405020304" pitchFamily="18" charset="0"/>
                <a:cs typeface="Times New Roman" panose="02020603050405020304" pitchFamily="18" charset="0"/>
              </a:rPr>
              <a:t>Thể 1</a:t>
            </a:r>
          </a:p>
        </p:txBody>
      </p:sp>
      <p:sp>
        <p:nvSpPr>
          <p:cNvPr id="108269" name="WordArt 749"/>
          <p:cNvSpPr>
            <a:spLocks noChangeArrowheads="1" noChangeShapeType="1" noTextEdit="1"/>
          </p:cNvSpPr>
          <p:nvPr/>
        </p:nvSpPr>
        <p:spPr bwMode="auto">
          <a:xfrm>
            <a:off x="533400" y="4419600"/>
            <a:ext cx="962025" cy="4667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
              <a:lightRig rig="legacyFlat3" dir="r"/>
            </a:scene3d>
            <a:sp3d extrusionH="887400" prstMaterial="legacyMatte">
              <a:extrusionClr>
                <a:srgbClr val="FF0066"/>
              </a:extrusionClr>
              <a:contourClr>
                <a:srgbClr val="00FF00"/>
              </a:contourClr>
            </a:sp3d>
          </a:bodyPr>
          <a:lstStyle/>
          <a:p>
            <a:pPr algn="l"/>
            <a:r>
              <a:rPr lang="en-US" sz="3200" b="1" kern="10">
                <a:solidFill>
                  <a:srgbClr val="00FF00"/>
                </a:solidFill>
                <a:latin typeface="Times New Roman" panose="02020603050405020304" pitchFamily="18" charset="0"/>
                <a:cs typeface="Times New Roman" panose="02020603050405020304" pitchFamily="18" charset="0"/>
              </a:rPr>
              <a:t>2n - 2</a:t>
            </a:r>
          </a:p>
        </p:txBody>
      </p:sp>
      <p:sp>
        <p:nvSpPr>
          <p:cNvPr id="108270" name="WordArt 750"/>
          <p:cNvSpPr>
            <a:spLocks noChangeArrowheads="1" noChangeShapeType="1" noTextEdit="1"/>
          </p:cNvSpPr>
          <p:nvPr/>
        </p:nvSpPr>
        <p:spPr bwMode="auto">
          <a:xfrm>
            <a:off x="1828800" y="4419600"/>
            <a:ext cx="933450" cy="4667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
              <a:lightRig rig="legacyFlat3" dir="r"/>
            </a:scene3d>
            <a:sp3d extrusionH="887400" prstMaterial="legacyMatte">
              <a:extrusionClr>
                <a:srgbClr val="FF0066"/>
              </a:extrusionClr>
              <a:contourClr>
                <a:srgbClr val="00FF00"/>
              </a:contourClr>
            </a:sp3d>
          </a:bodyPr>
          <a:lstStyle/>
          <a:p>
            <a:pPr algn="l"/>
            <a:r>
              <a:rPr lang="en-US" sz="3200" b="1" kern="10">
                <a:solidFill>
                  <a:srgbClr val="00FF00"/>
                </a:solidFill>
                <a:latin typeface="Times New Roman" panose="02020603050405020304" pitchFamily="18" charset="0"/>
                <a:cs typeface="Times New Roman" panose="02020603050405020304" pitchFamily="18" charset="0"/>
              </a:rPr>
              <a:t>Thể 0</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528"/>
                                        </p:tgtEl>
                                        <p:attrNameLst>
                                          <p:attrName>style.visibility</p:attrName>
                                        </p:attrNameLst>
                                      </p:cBhvr>
                                      <p:to>
                                        <p:strVal val="visible"/>
                                      </p:to>
                                    </p:set>
                                    <p:animEffect transition="in" filter="blinds(horizontal)">
                                      <p:cBhvr>
                                        <p:cTn id="7" dur="500"/>
                                        <p:tgtEl>
                                          <p:spTgt spid="1075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7530"/>
                                        </p:tgtEl>
                                        <p:attrNameLst>
                                          <p:attrName>style.visibility</p:attrName>
                                        </p:attrNameLst>
                                      </p:cBhvr>
                                      <p:to>
                                        <p:strVal val="visible"/>
                                      </p:to>
                                    </p:set>
                                    <p:animEffect transition="in" filter="blinds(horizontal)">
                                      <p:cBhvr>
                                        <p:cTn id="12" dur="500"/>
                                        <p:tgtEl>
                                          <p:spTgt spid="1075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7573"/>
                                        </p:tgtEl>
                                        <p:attrNameLst>
                                          <p:attrName>style.visibility</p:attrName>
                                        </p:attrNameLst>
                                      </p:cBhvr>
                                      <p:to>
                                        <p:strVal val="visible"/>
                                      </p:to>
                                    </p:set>
                                    <p:animEffect transition="in" filter="blinds(horizontal)">
                                      <p:cBhvr>
                                        <p:cTn id="17" dur="500"/>
                                        <p:tgtEl>
                                          <p:spTgt spid="107573"/>
                                        </p:tgtEl>
                                      </p:cBhvr>
                                    </p:animEffect>
                                  </p:childTnLst>
                                </p:cTn>
                              </p:par>
                              <p:par>
                                <p:cTn id="18" presetID="3" presetClass="entr" presetSubtype="10" fill="hold" nodeType="withEffect">
                                  <p:stCondLst>
                                    <p:cond delay="0"/>
                                  </p:stCondLst>
                                  <p:childTnLst>
                                    <p:set>
                                      <p:cBhvr>
                                        <p:cTn id="19" dur="1" fill="hold">
                                          <p:stCondLst>
                                            <p:cond delay="0"/>
                                          </p:stCondLst>
                                        </p:cTn>
                                        <p:tgtEl>
                                          <p:spTgt spid="107580"/>
                                        </p:tgtEl>
                                        <p:attrNameLst>
                                          <p:attrName>style.visibility</p:attrName>
                                        </p:attrNameLst>
                                      </p:cBhvr>
                                      <p:to>
                                        <p:strVal val="visible"/>
                                      </p:to>
                                    </p:set>
                                    <p:animEffect transition="in" filter="blinds(horizontal)">
                                      <p:cBhvr>
                                        <p:cTn id="20" dur="500"/>
                                        <p:tgtEl>
                                          <p:spTgt spid="107580"/>
                                        </p:tgtEl>
                                      </p:cBhvr>
                                    </p:animEffect>
                                  </p:childTnLst>
                                </p:cTn>
                              </p:par>
                              <p:par>
                                <p:cTn id="21" presetID="3" presetClass="entr" presetSubtype="10" fill="hold" nodeType="withEffect">
                                  <p:stCondLst>
                                    <p:cond delay="0"/>
                                  </p:stCondLst>
                                  <p:childTnLst>
                                    <p:set>
                                      <p:cBhvr>
                                        <p:cTn id="22" dur="1" fill="hold">
                                          <p:stCondLst>
                                            <p:cond delay="0"/>
                                          </p:stCondLst>
                                        </p:cTn>
                                        <p:tgtEl>
                                          <p:spTgt spid="107671"/>
                                        </p:tgtEl>
                                        <p:attrNameLst>
                                          <p:attrName>style.visibility</p:attrName>
                                        </p:attrNameLst>
                                      </p:cBhvr>
                                      <p:to>
                                        <p:strVal val="visible"/>
                                      </p:to>
                                    </p:set>
                                    <p:animEffect transition="in" filter="blinds(horizontal)">
                                      <p:cBhvr>
                                        <p:cTn id="23" dur="500"/>
                                        <p:tgtEl>
                                          <p:spTgt spid="107671"/>
                                        </p:tgtEl>
                                      </p:cBhvr>
                                    </p:animEffect>
                                  </p:childTnLst>
                                </p:cTn>
                              </p:par>
                              <p:par>
                                <p:cTn id="24" presetID="3" presetClass="entr" presetSubtype="10" fill="hold" nodeType="withEffect">
                                  <p:stCondLst>
                                    <p:cond delay="0"/>
                                  </p:stCondLst>
                                  <p:childTnLst>
                                    <p:set>
                                      <p:cBhvr>
                                        <p:cTn id="25" dur="1" fill="hold">
                                          <p:stCondLst>
                                            <p:cond delay="0"/>
                                          </p:stCondLst>
                                        </p:cTn>
                                        <p:tgtEl>
                                          <p:spTgt spid="107679"/>
                                        </p:tgtEl>
                                        <p:attrNameLst>
                                          <p:attrName>style.visibility</p:attrName>
                                        </p:attrNameLst>
                                      </p:cBhvr>
                                      <p:to>
                                        <p:strVal val="visible"/>
                                      </p:to>
                                    </p:set>
                                    <p:animEffect transition="in" filter="blinds(horizontal)">
                                      <p:cBhvr>
                                        <p:cTn id="26" dur="500"/>
                                        <p:tgtEl>
                                          <p:spTgt spid="107679"/>
                                        </p:tgtEl>
                                      </p:cBhvr>
                                    </p:animEffect>
                                  </p:childTnLst>
                                </p:cTn>
                              </p:par>
                              <p:par>
                                <p:cTn id="27" presetID="3" presetClass="entr" presetSubtype="10" fill="hold" nodeType="withEffect">
                                  <p:stCondLst>
                                    <p:cond delay="0"/>
                                  </p:stCondLst>
                                  <p:childTnLst>
                                    <p:set>
                                      <p:cBhvr>
                                        <p:cTn id="28" dur="1" fill="hold">
                                          <p:stCondLst>
                                            <p:cond delay="0"/>
                                          </p:stCondLst>
                                        </p:cTn>
                                        <p:tgtEl>
                                          <p:spTgt spid="107783"/>
                                        </p:tgtEl>
                                        <p:attrNameLst>
                                          <p:attrName>style.visibility</p:attrName>
                                        </p:attrNameLst>
                                      </p:cBhvr>
                                      <p:to>
                                        <p:strVal val="visible"/>
                                      </p:to>
                                    </p:set>
                                    <p:animEffect transition="in" filter="blinds(horizontal)">
                                      <p:cBhvr>
                                        <p:cTn id="29" dur="500"/>
                                        <p:tgtEl>
                                          <p:spTgt spid="107783"/>
                                        </p:tgtEl>
                                      </p:cBhvr>
                                    </p:animEffect>
                                  </p:childTnLst>
                                </p:cTn>
                              </p:par>
                              <p:par>
                                <p:cTn id="30" presetID="3" presetClass="entr" presetSubtype="10" fill="hold" nodeType="withEffect">
                                  <p:stCondLst>
                                    <p:cond delay="0"/>
                                  </p:stCondLst>
                                  <p:childTnLst>
                                    <p:set>
                                      <p:cBhvr>
                                        <p:cTn id="31" dur="1" fill="hold">
                                          <p:stCondLst>
                                            <p:cond delay="0"/>
                                          </p:stCondLst>
                                        </p:cTn>
                                        <p:tgtEl>
                                          <p:spTgt spid="107791"/>
                                        </p:tgtEl>
                                        <p:attrNameLst>
                                          <p:attrName>style.visibility</p:attrName>
                                        </p:attrNameLst>
                                      </p:cBhvr>
                                      <p:to>
                                        <p:strVal val="visible"/>
                                      </p:to>
                                    </p:set>
                                    <p:animEffect transition="in" filter="blinds(horizontal)">
                                      <p:cBhvr>
                                        <p:cTn id="32" dur="500"/>
                                        <p:tgtEl>
                                          <p:spTgt spid="107791"/>
                                        </p:tgtEl>
                                      </p:cBhvr>
                                    </p:animEffect>
                                  </p:childTnLst>
                                </p:cTn>
                              </p:par>
                              <p:par>
                                <p:cTn id="33" presetID="3" presetClass="entr" presetSubtype="10" fill="hold" nodeType="withEffect">
                                  <p:stCondLst>
                                    <p:cond delay="0"/>
                                  </p:stCondLst>
                                  <p:childTnLst>
                                    <p:set>
                                      <p:cBhvr>
                                        <p:cTn id="34" dur="1" fill="hold">
                                          <p:stCondLst>
                                            <p:cond delay="0"/>
                                          </p:stCondLst>
                                        </p:cTn>
                                        <p:tgtEl>
                                          <p:spTgt spid="107903"/>
                                        </p:tgtEl>
                                        <p:attrNameLst>
                                          <p:attrName>style.visibility</p:attrName>
                                        </p:attrNameLst>
                                      </p:cBhvr>
                                      <p:to>
                                        <p:strVal val="visible"/>
                                      </p:to>
                                    </p:set>
                                    <p:animEffect transition="in" filter="blinds(horizontal)">
                                      <p:cBhvr>
                                        <p:cTn id="35" dur="500"/>
                                        <p:tgtEl>
                                          <p:spTgt spid="107903"/>
                                        </p:tgtEl>
                                      </p:cBhvr>
                                    </p:animEffect>
                                  </p:childTnLst>
                                </p:cTn>
                              </p:par>
                              <p:par>
                                <p:cTn id="36" presetID="3" presetClass="entr" presetSubtype="10" fill="hold" nodeType="withEffect">
                                  <p:stCondLst>
                                    <p:cond delay="0"/>
                                  </p:stCondLst>
                                  <p:childTnLst>
                                    <p:set>
                                      <p:cBhvr>
                                        <p:cTn id="37" dur="1" fill="hold">
                                          <p:stCondLst>
                                            <p:cond delay="0"/>
                                          </p:stCondLst>
                                        </p:cTn>
                                        <p:tgtEl>
                                          <p:spTgt spid="107911"/>
                                        </p:tgtEl>
                                        <p:attrNameLst>
                                          <p:attrName>style.visibility</p:attrName>
                                        </p:attrNameLst>
                                      </p:cBhvr>
                                      <p:to>
                                        <p:strVal val="visible"/>
                                      </p:to>
                                    </p:set>
                                    <p:animEffect transition="in" filter="blinds(horizontal)">
                                      <p:cBhvr>
                                        <p:cTn id="38" dur="500"/>
                                        <p:tgtEl>
                                          <p:spTgt spid="1079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07587"/>
                                        </p:tgtEl>
                                        <p:attrNameLst>
                                          <p:attrName>style.visibility</p:attrName>
                                        </p:attrNameLst>
                                      </p:cBhvr>
                                      <p:to>
                                        <p:strVal val="visible"/>
                                      </p:to>
                                    </p:set>
                                    <p:animEffect transition="in" filter="blinds(horizontal)">
                                      <p:cBhvr>
                                        <p:cTn id="43" dur="500"/>
                                        <p:tgtEl>
                                          <p:spTgt spid="107587"/>
                                        </p:tgtEl>
                                      </p:cBhvr>
                                    </p:animEffect>
                                  </p:childTnLst>
                                </p:cTn>
                              </p:par>
                              <p:par>
                                <p:cTn id="44" presetID="3" presetClass="entr" presetSubtype="10" fill="hold" nodeType="withEffect">
                                  <p:stCondLst>
                                    <p:cond delay="0"/>
                                  </p:stCondLst>
                                  <p:childTnLst>
                                    <p:set>
                                      <p:cBhvr>
                                        <p:cTn id="45" dur="1" fill="hold">
                                          <p:stCondLst>
                                            <p:cond delay="0"/>
                                          </p:stCondLst>
                                        </p:cTn>
                                        <p:tgtEl>
                                          <p:spTgt spid="107594"/>
                                        </p:tgtEl>
                                        <p:attrNameLst>
                                          <p:attrName>style.visibility</p:attrName>
                                        </p:attrNameLst>
                                      </p:cBhvr>
                                      <p:to>
                                        <p:strVal val="visible"/>
                                      </p:to>
                                    </p:set>
                                    <p:animEffect transition="in" filter="blinds(horizontal)">
                                      <p:cBhvr>
                                        <p:cTn id="46" dur="500"/>
                                        <p:tgtEl>
                                          <p:spTgt spid="107594"/>
                                        </p:tgtEl>
                                      </p:cBhvr>
                                    </p:animEffect>
                                  </p:childTnLst>
                                </p:cTn>
                              </p:par>
                              <p:par>
                                <p:cTn id="47" presetID="3" presetClass="entr" presetSubtype="10" fill="hold" nodeType="withEffect">
                                  <p:stCondLst>
                                    <p:cond delay="0"/>
                                  </p:stCondLst>
                                  <p:childTnLst>
                                    <p:set>
                                      <p:cBhvr>
                                        <p:cTn id="48" dur="1" fill="hold">
                                          <p:stCondLst>
                                            <p:cond delay="0"/>
                                          </p:stCondLst>
                                        </p:cTn>
                                        <p:tgtEl>
                                          <p:spTgt spid="107687"/>
                                        </p:tgtEl>
                                        <p:attrNameLst>
                                          <p:attrName>style.visibility</p:attrName>
                                        </p:attrNameLst>
                                      </p:cBhvr>
                                      <p:to>
                                        <p:strVal val="visible"/>
                                      </p:to>
                                    </p:set>
                                    <p:animEffect transition="in" filter="blinds(horizontal)">
                                      <p:cBhvr>
                                        <p:cTn id="49" dur="500"/>
                                        <p:tgtEl>
                                          <p:spTgt spid="107687"/>
                                        </p:tgtEl>
                                      </p:cBhvr>
                                    </p:animEffect>
                                  </p:childTnLst>
                                </p:cTn>
                              </p:par>
                              <p:par>
                                <p:cTn id="50" presetID="3" presetClass="entr" presetSubtype="10" fill="hold" nodeType="withEffect">
                                  <p:stCondLst>
                                    <p:cond delay="0"/>
                                  </p:stCondLst>
                                  <p:childTnLst>
                                    <p:set>
                                      <p:cBhvr>
                                        <p:cTn id="51" dur="1" fill="hold">
                                          <p:stCondLst>
                                            <p:cond delay="0"/>
                                          </p:stCondLst>
                                        </p:cTn>
                                        <p:tgtEl>
                                          <p:spTgt spid="107695"/>
                                        </p:tgtEl>
                                        <p:attrNameLst>
                                          <p:attrName>style.visibility</p:attrName>
                                        </p:attrNameLst>
                                      </p:cBhvr>
                                      <p:to>
                                        <p:strVal val="visible"/>
                                      </p:to>
                                    </p:set>
                                    <p:animEffect transition="in" filter="blinds(horizontal)">
                                      <p:cBhvr>
                                        <p:cTn id="52" dur="500"/>
                                        <p:tgtEl>
                                          <p:spTgt spid="107695"/>
                                        </p:tgtEl>
                                      </p:cBhvr>
                                    </p:animEffect>
                                  </p:childTnLst>
                                </p:cTn>
                              </p:par>
                              <p:par>
                                <p:cTn id="53" presetID="3" presetClass="entr" presetSubtype="10" fill="hold" nodeType="withEffect">
                                  <p:stCondLst>
                                    <p:cond delay="0"/>
                                  </p:stCondLst>
                                  <p:childTnLst>
                                    <p:set>
                                      <p:cBhvr>
                                        <p:cTn id="54" dur="1" fill="hold">
                                          <p:stCondLst>
                                            <p:cond delay="0"/>
                                          </p:stCondLst>
                                        </p:cTn>
                                        <p:tgtEl>
                                          <p:spTgt spid="107799"/>
                                        </p:tgtEl>
                                        <p:attrNameLst>
                                          <p:attrName>style.visibility</p:attrName>
                                        </p:attrNameLst>
                                      </p:cBhvr>
                                      <p:to>
                                        <p:strVal val="visible"/>
                                      </p:to>
                                    </p:set>
                                    <p:animEffect transition="in" filter="blinds(horizontal)">
                                      <p:cBhvr>
                                        <p:cTn id="55" dur="500"/>
                                        <p:tgtEl>
                                          <p:spTgt spid="107799"/>
                                        </p:tgtEl>
                                      </p:cBhvr>
                                    </p:animEffect>
                                  </p:childTnLst>
                                </p:cTn>
                              </p:par>
                              <p:par>
                                <p:cTn id="56" presetID="3" presetClass="entr" presetSubtype="10" fill="hold" nodeType="withEffect">
                                  <p:stCondLst>
                                    <p:cond delay="0"/>
                                  </p:stCondLst>
                                  <p:childTnLst>
                                    <p:set>
                                      <p:cBhvr>
                                        <p:cTn id="57" dur="1" fill="hold">
                                          <p:stCondLst>
                                            <p:cond delay="0"/>
                                          </p:stCondLst>
                                        </p:cTn>
                                        <p:tgtEl>
                                          <p:spTgt spid="107807"/>
                                        </p:tgtEl>
                                        <p:attrNameLst>
                                          <p:attrName>style.visibility</p:attrName>
                                        </p:attrNameLst>
                                      </p:cBhvr>
                                      <p:to>
                                        <p:strVal val="visible"/>
                                      </p:to>
                                    </p:set>
                                    <p:animEffect transition="in" filter="blinds(horizontal)">
                                      <p:cBhvr>
                                        <p:cTn id="58" dur="500"/>
                                        <p:tgtEl>
                                          <p:spTgt spid="10780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107601"/>
                                        </p:tgtEl>
                                        <p:attrNameLst>
                                          <p:attrName>style.visibility</p:attrName>
                                        </p:attrNameLst>
                                      </p:cBhvr>
                                      <p:to>
                                        <p:strVal val="visible"/>
                                      </p:to>
                                    </p:set>
                                    <p:animEffect transition="in" filter="blinds(horizontal)">
                                      <p:cBhvr>
                                        <p:cTn id="63" dur="500"/>
                                        <p:tgtEl>
                                          <p:spTgt spid="107601"/>
                                        </p:tgtEl>
                                      </p:cBhvr>
                                    </p:animEffect>
                                  </p:childTnLst>
                                </p:cTn>
                              </p:par>
                              <p:par>
                                <p:cTn id="64" presetID="3" presetClass="entr" presetSubtype="10" fill="hold" nodeType="withEffect">
                                  <p:stCondLst>
                                    <p:cond delay="0"/>
                                  </p:stCondLst>
                                  <p:childTnLst>
                                    <p:set>
                                      <p:cBhvr>
                                        <p:cTn id="65" dur="1" fill="hold">
                                          <p:stCondLst>
                                            <p:cond delay="0"/>
                                          </p:stCondLst>
                                        </p:cTn>
                                        <p:tgtEl>
                                          <p:spTgt spid="107608"/>
                                        </p:tgtEl>
                                        <p:attrNameLst>
                                          <p:attrName>style.visibility</p:attrName>
                                        </p:attrNameLst>
                                      </p:cBhvr>
                                      <p:to>
                                        <p:strVal val="visible"/>
                                      </p:to>
                                    </p:set>
                                    <p:animEffect transition="in" filter="blinds(horizontal)">
                                      <p:cBhvr>
                                        <p:cTn id="66" dur="500"/>
                                        <p:tgtEl>
                                          <p:spTgt spid="107608"/>
                                        </p:tgtEl>
                                      </p:cBhvr>
                                    </p:animEffect>
                                  </p:childTnLst>
                                </p:cTn>
                              </p:par>
                              <p:par>
                                <p:cTn id="67" presetID="3" presetClass="entr" presetSubtype="10" fill="hold" nodeType="withEffect">
                                  <p:stCondLst>
                                    <p:cond delay="0"/>
                                  </p:stCondLst>
                                  <p:childTnLst>
                                    <p:set>
                                      <p:cBhvr>
                                        <p:cTn id="68" dur="1" fill="hold">
                                          <p:stCondLst>
                                            <p:cond delay="0"/>
                                          </p:stCondLst>
                                        </p:cTn>
                                        <p:tgtEl>
                                          <p:spTgt spid="107703"/>
                                        </p:tgtEl>
                                        <p:attrNameLst>
                                          <p:attrName>style.visibility</p:attrName>
                                        </p:attrNameLst>
                                      </p:cBhvr>
                                      <p:to>
                                        <p:strVal val="visible"/>
                                      </p:to>
                                    </p:set>
                                    <p:animEffect transition="in" filter="blinds(horizontal)">
                                      <p:cBhvr>
                                        <p:cTn id="69" dur="500"/>
                                        <p:tgtEl>
                                          <p:spTgt spid="107703"/>
                                        </p:tgtEl>
                                      </p:cBhvr>
                                    </p:animEffect>
                                  </p:childTnLst>
                                </p:cTn>
                              </p:par>
                              <p:par>
                                <p:cTn id="70" presetID="3" presetClass="entr" presetSubtype="10" fill="hold" nodeType="withEffect">
                                  <p:stCondLst>
                                    <p:cond delay="0"/>
                                  </p:stCondLst>
                                  <p:childTnLst>
                                    <p:set>
                                      <p:cBhvr>
                                        <p:cTn id="71" dur="1" fill="hold">
                                          <p:stCondLst>
                                            <p:cond delay="0"/>
                                          </p:stCondLst>
                                        </p:cTn>
                                        <p:tgtEl>
                                          <p:spTgt spid="107711"/>
                                        </p:tgtEl>
                                        <p:attrNameLst>
                                          <p:attrName>style.visibility</p:attrName>
                                        </p:attrNameLst>
                                      </p:cBhvr>
                                      <p:to>
                                        <p:strVal val="visible"/>
                                      </p:to>
                                    </p:set>
                                    <p:animEffect transition="in" filter="blinds(horizontal)">
                                      <p:cBhvr>
                                        <p:cTn id="72" dur="500"/>
                                        <p:tgtEl>
                                          <p:spTgt spid="107711"/>
                                        </p:tgtEl>
                                      </p:cBhvr>
                                    </p:animEffect>
                                  </p:childTnLst>
                                </p:cTn>
                              </p:par>
                              <p:par>
                                <p:cTn id="73" presetID="3" presetClass="entr" presetSubtype="10" fill="hold" nodeType="withEffect">
                                  <p:stCondLst>
                                    <p:cond delay="0"/>
                                  </p:stCondLst>
                                  <p:childTnLst>
                                    <p:set>
                                      <p:cBhvr>
                                        <p:cTn id="74" dur="1" fill="hold">
                                          <p:stCondLst>
                                            <p:cond delay="0"/>
                                          </p:stCondLst>
                                        </p:cTn>
                                        <p:tgtEl>
                                          <p:spTgt spid="107815"/>
                                        </p:tgtEl>
                                        <p:attrNameLst>
                                          <p:attrName>style.visibility</p:attrName>
                                        </p:attrNameLst>
                                      </p:cBhvr>
                                      <p:to>
                                        <p:strVal val="visible"/>
                                      </p:to>
                                    </p:set>
                                    <p:animEffect transition="in" filter="blinds(horizontal)">
                                      <p:cBhvr>
                                        <p:cTn id="75" dur="500"/>
                                        <p:tgtEl>
                                          <p:spTgt spid="107815"/>
                                        </p:tgtEl>
                                      </p:cBhvr>
                                    </p:animEffect>
                                  </p:childTnLst>
                                </p:cTn>
                              </p:par>
                              <p:par>
                                <p:cTn id="76" presetID="3" presetClass="entr" presetSubtype="10" fill="hold" nodeType="withEffect">
                                  <p:stCondLst>
                                    <p:cond delay="0"/>
                                  </p:stCondLst>
                                  <p:childTnLst>
                                    <p:set>
                                      <p:cBhvr>
                                        <p:cTn id="77" dur="1" fill="hold">
                                          <p:stCondLst>
                                            <p:cond delay="0"/>
                                          </p:stCondLst>
                                        </p:cTn>
                                        <p:tgtEl>
                                          <p:spTgt spid="107823"/>
                                        </p:tgtEl>
                                        <p:attrNameLst>
                                          <p:attrName>style.visibility</p:attrName>
                                        </p:attrNameLst>
                                      </p:cBhvr>
                                      <p:to>
                                        <p:strVal val="visible"/>
                                      </p:to>
                                    </p:set>
                                    <p:animEffect transition="in" filter="blinds(horizontal)">
                                      <p:cBhvr>
                                        <p:cTn id="78" dur="500"/>
                                        <p:tgtEl>
                                          <p:spTgt spid="107823"/>
                                        </p:tgtEl>
                                      </p:cBhvr>
                                    </p:animEffect>
                                  </p:childTnLst>
                                </p:cTn>
                              </p:par>
                              <p:par>
                                <p:cTn id="79" presetID="3" presetClass="entr" presetSubtype="10" fill="hold" nodeType="withEffect">
                                  <p:stCondLst>
                                    <p:cond delay="0"/>
                                  </p:stCondLst>
                                  <p:childTnLst>
                                    <p:set>
                                      <p:cBhvr>
                                        <p:cTn id="80" dur="1" fill="hold">
                                          <p:stCondLst>
                                            <p:cond delay="0"/>
                                          </p:stCondLst>
                                        </p:cTn>
                                        <p:tgtEl>
                                          <p:spTgt spid="107919"/>
                                        </p:tgtEl>
                                        <p:attrNameLst>
                                          <p:attrName>style.visibility</p:attrName>
                                        </p:attrNameLst>
                                      </p:cBhvr>
                                      <p:to>
                                        <p:strVal val="visible"/>
                                      </p:to>
                                    </p:set>
                                    <p:animEffect transition="in" filter="blinds(horizontal)">
                                      <p:cBhvr>
                                        <p:cTn id="81" dur="500"/>
                                        <p:tgtEl>
                                          <p:spTgt spid="107919"/>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 presetClass="entr" presetSubtype="10" fill="hold" nodeType="clickEffect">
                                  <p:stCondLst>
                                    <p:cond delay="0"/>
                                  </p:stCondLst>
                                  <p:childTnLst>
                                    <p:set>
                                      <p:cBhvr>
                                        <p:cTn id="85" dur="1" fill="hold">
                                          <p:stCondLst>
                                            <p:cond delay="0"/>
                                          </p:stCondLst>
                                        </p:cTn>
                                        <p:tgtEl>
                                          <p:spTgt spid="107615"/>
                                        </p:tgtEl>
                                        <p:attrNameLst>
                                          <p:attrName>style.visibility</p:attrName>
                                        </p:attrNameLst>
                                      </p:cBhvr>
                                      <p:to>
                                        <p:strVal val="visible"/>
                                      </p:to>
                                    </p:set>
                                    <p:animEffect transition="in" filter="checkerboard(across)">
                                      <p:cBhvr>
                                        <p:cTn id="86" dur="500"/>
                                        <p:tgtEl>
                                          <p:spTgt spid="107615"/>
                                        </p:tgtEl>
                                      </p:cBhvr>
                                    </p:animEffect>
                                  </p:childTnLst>
                                </p:cTn>
                              </p:par>
                              <p:par>
                                <p:cTn id="87" presetID="5" presetClass="entr" presetSubtype="10" fill="hold" nodeType="withEffect">
                                  <p:stCondLst>
                                    <p:cond delay="0"/>
                                  </p:stCondLst>
                                  <p:childTnLst>
                                    <p:set>
                                      <p:cBhvr>
                                        <p:cTn id="88" dur="1" fill="hold">
                                          <p:stCondLst>
                                            <p:cond delay="0"/>
                                          </p:stCondLst>
                                        </p:cTn>
                                        <p:tgtEl>
                                          <p:spTgt spid="107622"/>
                                        </p:tgtEl>
                                        <p:attrNameLst>
                                          <p:attrName>style.visibility</p:attrName>
                                        </p:attrNameLst>
                                      </p:cBhvr>
                                      <p:to>
                                        <p:strVal val="visible"/>
                                      </p:to>
                                    </p:set>
                                    <p:animEffect transition="in" filter="checkerboard(across)">
                                      <p:cBhvr>
                                        <p:cTn id="89" dur="500"/>
                                        <p:tgtEl>
                                          <p:spTgt spid="107622"/>
                                        </p:tgtEl>
                                      </p:cBhvr>
                                    </p:animEffect>
                                  </p:childTnLst>
                                </p:cTn>
                              </p:par>
                              <p:par>
                                <p:cTn id="90" presetID="5" presetClass="entr" presetSubtype="10" fill="hold" nodeType="withEffect">
                                  <p:stCondLst>
                                    <p:cond delay="0"/>
                                  </p:stCondLst>
                                  <p:childTnLst>
                                    <p:set>
                                      <p:cBhvr>
                                        <p:cTn id="91" dur="1" fill="hold">
                                          <p:stCondLst>
                                            <p:cond delay="0"/>
                                          </p:stCondLst>
                                        </p:cTn>
                                        <p:tgtEl>
                                          <p:spTgt spid="107719"/>
                                        </p:tgtEl>
                                        <p:attrNameLst>
                                          <p:attrName>style.visibility</p:attrName>
                                        </p:attrNameLst>
                                      </p:cBhvr>
                                      <p:to>
                                        <p:strVal val="visible"/>
                                      </p:to>
                                    </p:set>
                                    <p:animEffect transition="in" filter="checkerboard(across)">
                                      <p:cBhvr>
                                        <p:cTn id="92" dur="500"/>
                                        <p:tgtEl>
                                          <p:spTgt spid="107719"/>
                                        </p:tgtEl>
                                      </p:cBhvr>
                                    </p:animEffect>
                                  </p:childTnLst>
                                </p:cTn>
                              </p:par>
                              <p:par>
                                <p:cTn id="93" presetID="5" presetClass="entr" presetSubtype="10" fill="hold" nodeType="withEffect">
                                  <p:stCondLst>
                                    <p:cond delay="0"/>
                                  </p:stCondLst>
                                  <p:childTnLst>
                                    <p:set>
                                      <p:cBhvr>
                                        <p:cTn id="94" dur="1" fill="hold">
                                          <p:stCondLst>
                                            <p:cond delay="0"/>
                                          </p:stCondLst>
                                        </p:cTn>
                                        <p:tgtEl>
                                          <p:spTgt spid="107727"/>
                                        </p:tgtEl>
                                        <p:attrNameLst>
                                          <p:attrName>style.visibility</p:attrName>
                                        </p:attrNameLst>
                                      </p:cBhvr>
                                      <p:to>
                                        <p:strVal val="visible"/>
                                      </p:to>
                                    </p:set>
                                    <p:animEffect transition="in" filter="checkerboard(across)">
                                      <p:cBhvr>
                                        <p:cTn id="95" dur="500"/>
                                        <p:tgtEl>
                                          <p:spTgt spid="107727"/>
                                        </p:tgtEl>
                                      </p:cBhvr>
                                    </p:animEffect>
                                  </p:childTnLst>
                                </p:cTn>
                              </p:par>
                              <p:par>
                                <p:cTn id="96" presetID="5" presetClass="entr" presetSubtype="10" fill="hold" nodeType="withEffect">
                                  <p:stCondLst>
                                    <p:cond delay="0"/>
                                  </p:stCondLst>
                                  <p:childTnLst>
                                    <p:set>
                                      <p:cBhvr>
                                        <p:cTn id="97" dur="1" fill="hold">
                                          <p:stCondLst>
                                            <p:cond delay="0"/>
                                          </p:stCondLst>
                                        </p:cTn>
                                        <p:tgtEl>
                                          <p:spTgt spid="107831"/>
                                        </p:tgtEl>
                                        <p:attrNameLst>
                                          <p:attrName>style.visibility</p:attrName>
                                        </p:attrNameLst>
                                      </p:cBhvr>
                                      <p:to>
                                        <p:strVal val="visible"/>
                                      </p:to>
                                    </p:set>
                                    <p:animEffect transition="in" filter="checkerboard(across)">
                                      <p:cBhvr>
                                        <p:cTn id="98" dur="500"/>
                                        <p:tgtEl>
                                          <p:spTgt spid="107831"/>
                                        </p:tgtEl>
                                      </p:cBhvr>
                                    </p:animEffect>
                                  </p:childTnLst>
                                </p:cTn>
                              </p:par>
                              <p:par>
                                <p:cTn id="99" presetID="5" presetClass="entr" presetSubtype="10" fill="hold" nodeType="withEffect">
                                  <p:stCondLst>
                                    <p:cond delay="0"/>
                                  </p:stCondLst>
                                  <p:childTnLst>
                                    <p:set>
                                      <p:cBhvr>
                                        <p:cTn id="100" dur="1" fill="hold">
                                          <p:stCondLst>
                                            <p:cond delay="0"/>
                                          </p:stCondLst>
                                        </p:cTn>
                                        <p:tgtEl>
                                          <p:spTgt spid="107927"/>
                                        </p:tgtEl>
                                        <p:attrNameLst>
                                          <p:attrName>style.visibility</p:attrName>
                                        </p:attrNameLst>
                                      </p:cBhvr>
                                      <p:to>
                                        <p:strVal val="visible"/>
                                      </p:to>
                                    </p:set>
                                    <p:animEffect transition="in" filter="checkerboard(across)">
                                      <p:cBhvr>
                                        <p:cTn id="101" dur="500"/>
                                        <p:tgtEl>
                                          <p:spTgt spid="10792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 presetClass="entr" presetSubtype="10" fill="hold" nodeType="clickEffect">
                                  <p:stCondLst>
                                    <p:cond delay="0"/>
                                  </p:stCondLst>
                                  <p:childTnLst>
                                    <p:set>
                                      <p:cBhvr>
                                        <p:cTn id="105" dur="1" fill="hold">
                                          <p:stCondLst>
                                            <p:cond delay="0"/>
                                          </p:stCondLst>
                                        </p:cTn>
                                        <p:tgtEl>
                                          <p:spTgt spid="107629"/>
                                        </p:tgtEl>
                                        <p:attrNameLst>
                                          <p:attrName>style.visibility</p:attrName>
                                        </p:attrNameLst>
                                      </p:cBhvr>
                                      <p:to>
                                        <p:strVal val="visible"/>
                                      </p:to>
                                    </p:set>
                                    <p:animEffect transition="in" filter="checkerboard(across)">
                                      <p:cBhvr>
                                        <p:cTn id="106" dur="500"/>
                                        <p:tgtEl>
                                          <p:spTgt spid="107629"/>
                                        </p:tgtEl>
                                      </p:cBhvr>
                                    </p:animEffect>
                                  </p:childTnLst>
                                </p:cTn>
                              </p:par>
                              <p:par>
                                <p:cTn id="107" presetID="5" presetClass="entr" presetSubtype="10" fill="hold" nodeType="withEffect">
                                  <p:stCondLst>
                                    <p:cond delay="0"/>
                                  </p:stCondLst>
                                  <p:childTnLst>
                                    <p:set>
                                      <p:cBhvr>
                                        <p:cTn id="108" dur="1" fill="hold">
                                          <p:stCondLst>
                                            <p:cond delay="0"/>
                                          </p:stCondLst>
                                        </p:cTn>
                                        <p:tgtEl>
                                          <p:spTgt spid="107636"/>
                                        </p:tgtEl>
                                        <p:attrNameLst>
                                          <p:attrName>style.visibility</p:attrName>
                                        </p:attrNameLst>
                                      </p:cBhvr>
                                      <p:to>
                                        <p:strVal val="visible"/>
                                      </p:to>
                                    </p:set>
                                    <p:animEffect transition="in" filter="checkerboard(across)">
                                      <p:cBhvr>
                                        <p:cTn id="109" dur="500"/>
                                        <p:tgtEl>
                                          <p:spTgt spid="107636"/>
                                        </p:tgtEl>
                                      </p:cBhvr>
                                    </p:animEffect>
                                  </p:childTnLst>
                                </p:cTn>
                              </p:par>
                              <p:par>
                                <p:cTn id="110" presetID="5" presetClass="entr" presetSubtype="10" fill="hold" nodeType="withEffect">
                                  <p:stCondLst>
                                    <p:cond delay="0"/>
                                  </p:stCondLst>
                                  <p:childTnLst>
                                    <p:set>
                                      <p:cBhvr>
                                        <p:cTn id="111" dur="1" fill="hold">
                                          <p:stCondLst>
                                            <p:cond delay="0"/>
                                          </p:stCondLst>
                                        </p:cTn>
                                        <p:tgtEl>
                                          <p:spTgt spid="107735"/>
                                        </p:tgtEl>
                                        <p:attrNameLst>
                                          <p:attrName>style.visibility</p:attrName>
                                        </p:attrNameLst>
                                      </p:cBhvr>
                                      <p:to>
                                        <p:strVal val="visible"/>
                                      </p:to>
                                    </p:set>
                                    <p:animEffect transition="in" filter="checkerboard(across)">
                                      <p:cBhvr>
                                        <p:cTn id="112" dur="500"/>
                                        <p:tgtEl>
                                          <p:spTgt spid="107735"/>
                                        </p:tgtEl>
                                      </p:cBhvr>
                                    </p:animEffect>
                                  </p:childTnLst>
                                </p:cTn>
                              </p:par>
                              <p:par>
                                <p:cTn id="113" presetID="5" presetClass="entr" presetSubtype="10" fill="hold" nodeType="withEffect">
                                  <p:stCondLst>
                                    <p:cond delay="0"/>
                                  </p:stCondLst>
                                  <p:childTnLst>
                                    <p:set>
                                      <p:cBhvr>
                                        <p:cTn id="114" dur="1" fill="hold">
                                          <p:stCondLst>
                                            <p:cond delay="0"/>
                                          </p:stCondLst>
                                        </p:cTn>
                                        <p:tgtEl>
                                          <p:spTgt spid="107743"/>
                                        </p:tgtEl>
                                        <p:attrNameLst>
                                          <p:attrName>style.visibility</p:attrName>
                                        </p:attrNameLst>
                                      </p:cBhvr>
                                      <p:to>
                                        <p:strVal val="visible"/>
                                      </p:to>
                                    </p:set>
                                    <p:animEffect transition="in" filter="checkerboard(across)">
                                      <p:cBhvr>
                                        <p:cTn id="115" dur="500"/>
                                        <p:tgtEl>
                                          <p:spTgt spid="107743"/>
                                        </p:tgtEl>
                                      </p:cBhvr>
                                    </p:animEffect>
                                  </p:childTnLst>
                                </p:cTn>
                              </p:par>
                              <p:par>
                                <p:cTn id="116" presetID="5" presetClass="entr" presetSubtype="10" fill="hold" nodeType="withEffect">
                                  <p:stCondLst>
                                    <p:cond delay="0"/>
                                  </p:stCondLst>
                                  <p:childTnLst>
                                    <p:set>
                                      <p:cBhvr>
                                        <p:cTn id="117" dur="1" fill="hold">
                                          <p:stCondLst>
                                            <p:cond delay="0"/>
                                          </p:stCondLst>
                                        </p:cTn>
                                        <p:tgtEl>
                                          <p:spTgt spid="107839"/>
                                        </p:tgtEl>
                                        <p:attrNameLst>
                                          <p:attrName>style.visibility</p:attrName>
                                        </p:attrNameLst>
                                      </p:cBhvr>
                                      <p:to>
                                        <p:strVal val="visible"/>
                                      </p:to>
                                    </p:set>
                                    <p:animEffect transition="in" filter="checkerboard(across)">
                                      <p:cBhvr>
                                        <p:cTn id="118" dur="500"/>
                                        <p:tgtEl>
                                          <p:spTgt spid="107839"/>
                                        </p:tgtEl>
                                      </p:cBhvr>
                                    </p:animEffect>
                                  </p:childTnLst>
                                </p:cTn>
                              </p:par>
                              <p:par>
                                <p:cTn id="119" presetID="5" presetClass="entr" presetSubtype="10" fill="hold" nodeType="withEffect">
                                  <p:stCondLst>
                                    <p:cond delay="0"/>
                                  </p:stCondLst>
                                  <p:childTnLst>
                                    <p:set>
                                      <p:cBhvr>
                                        <p:cTn id="120" dur="1" fill="hold">
                                          <p:stCondLst>
                                            <p:cond delay="0"/>
                                          </p:stCondLst>
                                        </p:cTn>
                                        <p:tgtEl>
                                          <p:spTgt spid="107847"/>
                                        </p:tgtEl>
                                        <p:attrNameLst>
                                          <p:attrName>style.visibility</p:attrName>
                                        </p:attrNameLst>
                                      </p:cBhvr>
                                      <p:to>
                                        <p:strVal val="visible"/>
                                      </p:to>
                                    </p:set>
                                    <p:animEffect transition="in" filter="checkerboard(across)">
                                      <p:cBhvr>
                                        <p:cTn id="121" dur="500"/>
                                        <p:tgtEl>
                                          <p:spTgt spid="107847"/>
                                        </p:tgtEl>
                                      </p:cBhvr>
                                    </p:animEffect>
                                  </p:childTnLst>
                                </p:cTn>
                              </p:par>
                              <p:par>
                                <p:cTn id="122" presetID="5" presetClass="entr" presetSubtype="10" fill="hold" nodeType="withEffect">
                                  <p:stCondLst>
                                    <p:cond delay="0"/>
                                  </p:stCondLst>
                                  <p:childTnLst>
                                    <p:set>
                                      <p:cBhvr>
                                        <p:cTn id="123" dur="1" fill="hold">
                                          <p:stCondLst>
                                            <p:cond delay="0"/>
                                          </p:stCondLst>
                                        </p:cTn>
                                        <p:tgtEl>
                                          <p:spTgt spid="107935"/>
                                        </p:tgtEl>
                                        <p:attrNameLst>
                                          <p:attrName>style.visibility</p:attrName>
                                        </p:attrNameLst>
                                      </p:cBhvr>
                                      <p:to>
                                        <p:strVal val="visible"/>
                                      </p:to>
                                    </p:set>
                                    <p:animEffect transition="in" filter="checkerboard(across)">
                                      <p:cBhvr>
                                        <p:cTn id="124" dur="500"/>
                                        <p:tgtEl>
                                          <p:spTgt spid="107935"/>
                                        </p:tgtEl>
                                      </p:cBhvr>
                                    </p:animEffect>
                                  </p:childTnLst>
                                </p:cTn>
                              </p:par>
                              <p:par>
                                <p:cTn id="125" presetID="5" presetClass="entr" presetSubtype="10" fill="hold" nodeType="withEffect">
                                  <p:stCondLst>
                                    <p:cond delay="0"/>
                                  </p:stCondLst>
                                  <p:childTnLst>
                                    <p:set>
                                      <p:cBhvr>
                                        <p:cTn id="126" dur="1" fill="hold">
                                          <p:stCondLst>
                                            <p:cond delay="0"/>
                                          </p:stCondLst>
                                        </p:cTn>
                                        <p:tgtEl>
                                          <p:spTgt spid="107943"/>
                                        </p:tgtEl>
                                        <p:attrNameLst>
                                          <p:attrName>style.visibility</p:attrName>
                                        </p:attrNameLst>
                                      </p:cBhvr>
                                      <p:to>
                                        <p:strVal val="visible"/>
                                      </p:to>
                                    </p:set>
                                    <p:animEffect transition="in" filter="checkerboard(across)">
                                      <p:cBhvr>
                                        <p:cTn id="127" dur="500"/>
                                        <p:tgtEl>
                                          <p:spTgt spid="107943"/>
                                        </p:tgtEl>
                                      </p:cBhvr>
                                    </p:animEffect>
                                  </p:childTnLst>
                                </p:cTn>
                              </p:par>
                              <p:par>
                                <p:cTn id="128" presetID="5" presetClass="entr" presetSubtype="10" fill="hold" nodeType="withEffect">
                                  <p:stCondLst>
                                    <p:cond delay="0"/>
                                  </p:stCondLst>
                                  <p:childTnLst>
                                    <p:set>
                                      <p:cBhvr>
                                        <p:cTn id="129" dur="1" fill="hold">
                                          <p:stCondLst>
                                            <p:cond delay="0"/>
                                          </p:stCondLst>
                                        </p:cTn>
                                        <p:tgtEl>
                                          <p:spTgt spid="107951"/>
                                        </p:tgtEl>
                                        <p:attrNameLst>
                                          <p:attrName>style.visibility</p:attrName>
                                        </p:attrNameLst>
                                      </p:cBhvr>
                                      <p:to>
                                        <p:strVal val="visible"/>
                                      </p:to>
                                    </p:set>
                                    <p:animEffect transition="in" filter="checkerboard(across)">
                                      <p:cBhvr>
                                        <p:cTn id="130" dur="500"/>
                                        <p:tgtEl>
                                          <p:spTgt spid="107951"/>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 presetClass="entr" presetSubtype="10" fill="hold" nodeType="clickEffect">
                                  <p:stCondLst>
                                    <p:cond delay="0"/>
                                  </p:stCondLst>
                                  <p:childTnLst>
                                    <p:set>
                                      <p:cBhvr>
                                        <p:cTn id="134" dur="1" fill="hold">
                                          <p:stCondLst>
                                            <p:cond delay="0"/>
                                          </p:stCondLst>
                                        </p:cTn>
                                        <p:tgtEl>
                                          <p:spTgt spid="107643"/>
                                        </p:tgtEl>
                                        <p:attrNameLst>
                                          <p:attrName>style.visibility</p:attrName>
                                        </p:attrNameLst>
                                      </p:cBhvr>
                                      <p:to>
                                        <p:strVal val="visible"/>
                                      </p:to>
                                    </p:set>
                                    <p:animEffect transition="in" filter="blinds(horizontal)">
                                      <p:cBhvr>
                                        <p:cTn id="135" dur="500"/>
                                        <p:tgtEl>
                                          <p:spTgt spid="107643"/>
                                        </p:tgtEl>
                                      </p:cBhvr>
                                    </p:animEffect>
                                  </p:childTnLst>
                                </p:cTn>
                              </p:par>
                              <p:par>
                                <p:cTn id="136" presetID="3" presetClass="entr" presetSubtype="10" fill="hold" nodeType="withEffect">
                                  <p:stCondLst>
                                    <p:cond delay="0"/>
                                  </p:stCondLst>
                                  <p:childTnLst>
                                    <p:set>
                                      <p:cBhvr>
                                        <p:cTn id="137" dur="1" fill="hold">
                                          <p:stCondLst>
                                            <p:cond delay="0"/>
                                          </p:stCondLst>
                                        </p:cTn>
                                        <p:tgtEl>
                                          <p:spTgt spid="107650"/>
                                        </p:tgtEl>
                                        <p:attrNameLst>
                                          <p:attrName>style.visibility</p:attrName>
                                        </p:attrNameLst>
                                      </p:cBhvr>
                                      <p:to>
                                        <p:strVal val="visible"/>
                                      </p:to>
                                    </p:set>
                                    <p:animEffect transition="in" filter="blinds(horizontal)">
                                      <p:cBhvr>
                                        <p:cTn id="138" dur="500"/>
                                        <p:tgtEl>
                                          <p:spTgt spid="107650"/>
                                        </p:tgtEl>
                                      </p:cBhvr>
                                    </p:animEffect>
                                  </p:childTnLst>
                                </p:cTn>
                              </p:par>
                              <p:par>
                                <p:cTn id="139" presetID="3" presetClass="entr" presetSubtype="10" fill="hold" nodeType="withEffect">
                                  <p:stCondLst>
                                    <p:cond delay="0"/>
                                  </p:stCondLst>
                                  <p:childTnLst>
                                    <p:set>
                                      <p:cBhvr>
                                        <p:cTn id="140" dur="1" fill="hold">
                                          <p:stCondLst>
                                            <p:cond delay="0"/>
                                          </p:stCondLst>
                                        </p:cTn>
                                        <p:tgtEl>
                                          <p:spTgt spid="107751"/>
                                        </p:tgtEl>
                                        <p:attrNameLst>
                                          <p:attrName>style.visibility</p:attrName>
                                        </p:attrNameLst>
                                      </p:cBhvr>
                                      <p:to>
                                        <p:strVal val="visible"/>
                                      </p:to>
                                    </p:set>
                                    <p:animEffect transition="in" filter="blinds(horizontal)">
                                      <p:cBhvr>
                                        <p:cTn id="141" dur="500"/>
                                        <p:tgtEl>
                                          <p:spTgt spid="107751"/>
                                        </p:tgtEl>
                                      </p:cBhvr>
                                    </p:animEffect>
                                  </p:childTnLst>
                                </p:cTn>
                              </p:par>
                              <p:par>
                                <p:cTn id="142" presetID="3" presetClass="entr" presetSubtype="10" fill="hold" nodeType="withEffect">
                                  <p:stCondLst>
                                    <p:cond delay="0"/>
                                  </p:stCondLst>
                                  <p:childTnLst>
                                    <p:set>
                                      <p:cBhvr>
                                        <p:cTn id="143" dur="1" fill="hold">
                                          <p:stCondLst>
                                            <p:cond delay="0"/>
                                          </p:stCondLst>
                                        </p:cTn>
                                        <p:tgtEl>
                                          <p:spTgt spid="107759"/>
                                        </p:tgtEl>
                                        <p:attrNameLst>
                                          <p:attrName>style.visibility</p:attrName>
                                        </p:attrNameLst>
                                      </p:cBhvr>
                                      <p:to>
                                        <p:strVal val="visible"/>
                                      </p:to>
                                    </p:set>
                                    <p:animEffect transition="in" filter="blinds(horizontal)">
                                      <p:cBhvr>
                                        <p:cTn id="144" dur="500"/>
                                        <p:tgtEl>
                                          <p:spTgt spid="107759"/>
                                        </p:tgtEl>
                                      </p:cBhvr>
                                    </p:animEffect>
                                  </p:childTnLst>
                                </p:cTn>
                              </p:par>
                              <p:par>
                                <p:cTn id="145" presetID="3" presetClass="entr" presetSubtype="10" fill="hold" nodeType="withEffect">
                                  <p:stCondLst>
                                    <p:cond delay="0"/>
                                  </p:stCondLst>
                                  <p:childTnLst>
                                    <p:set>
                                      <p:cBhvr>
                                        <p:cTn id="146" dur="1" fill="hold">
                                          <p:stCondLst>
                                            <p:cond delay="0"/>
                                          </p:stCondLst>
                                        </p:cTn>
                                        <p:tgtEl>
                                          <p:spTgt spid="107855"/>
                                        </p:tgtEl>
                                        <p:attrNameLst>
                                          <p:attrName>style.visibility</p:attrName>
                                        </p:attrNameLst>
                                      </p:cBhvr>
                                      <p:to>
                                        <p:strVal val="visible"/>
                                      </p:to>
                                    </p:set>
                                    <p:animEffect transition="in" filter="blinds(horizontal)">
                                      <p:cBhvr>
                                        <p:cTn id="147" dur="500"/>
                                        <p:tgtEl>
                                          <p:spTgt spid="107855"/>
                                        </p:tgtEl>
                                      </p:cBhvr>
                                    </p:animEffect>
                                  </p:childTnLst>
                                </p:cTn>
                              </p:par>
                              <p:par>
                                <p:cTn id="148" presetID="3" presetClass="entr" presetSubtype="10" fill="hold" nodeType="withEffect">
                                  <p:stCondLst>
                                    <p:cond delay="0"/>
                                  </p:stCondLst>
                                  <p:childTnLst>
                                    <p:set>
                                      <p:cBhvr>
                                        <p:cTn id="149" dur="1" fill="hold">
                                          <p:stCondLst>
                                            <p:cond delay="0"/>
                                          </p:stCondLst>
                                        </p:cTn>
                                        <p:tgtEl>
                                          <p:spTgt spid="107863"/>
                                        </p:tgtEl>
                                        <p:attrNameLst>
                                          <p:attrName>style.visibility</p:attrName>
                                        </p:attrNameLst>
                                      </p:cBhvr>
                                      <p:to>
                                        <p:strVal val="visible"/>
                                      </p:to>
                                    </p:set>
                                    <p:animEffect transition="in" filter="blinds(horizontal)">
                                      <p:cBhvr>
                                        <p:cTn id="150" dur="500"/>
                                        <p:tgtEl>
                                          <p:spTgt spid="107863"/>
                                        </p:tgtEl>
                                      </p:cBhvr>
                                    </p:animEffect>
                                  </p:childTnLst>
                                </p:cTn>
                              </p:par>
                              <p:par>
                                <p:cTn id="151" presetID="3" presetClass="entr" presetSubtype="10" fill="hold" nodeType="withEffect">
                                  <p:stCondLst>
                                    <p:cond delay="0"/>
                                  </p:stCondLst>
                                  <p:childTnLst>
                                    <p:set>
                                      <p:cBhvr>
                                        <p:cTn id="152" dur="1" fill="hold">
                                          <p:stCondLst>
                                            <p:cond delay="0"/>
                                          </p:stCondLst>
                                        </p:cTn>
                                        <p:tgtEl>
                                          <p:spTgt spid="107959"/>
                                        </p:tgtEl>
                                        <p:attrNameLst>
                                          <p:attrName>style.visibility</p:attrName>
                                        </p:attrNameLst>
                                      </p:cBhvr>
                                      <p:to>
                                        <p:strVal val="visible"/>
                                      </p:to>
                                    </p:set>
                                    <p:animEffect transition="in" filter="blinds(horizontal)">
                                      <p:cBhvr>
                                        <p:cTn id="153" dur="500"/>
                                        <p:tgtEl>
                                          <p:spTgt spid="107959"/>
                                        </p:tgtEl>
                                      </p:cBhvr>
                                    </p:animEffect>
                                  </p:childTnLst>
                                </p:cTn>
                              </p:par>
                              <p:par>
                                <p:cTn id="154" presetID="3" presetClass="entr" presetSubtype="10" fill="hold" nodeType="withEffect">
                                  <p:stCondLst>
                                    <p:cond delay="0"/>
                                  </p:stCondLst>
                                  <p:childTnLst>
                                    <p:set>
                                      <p:cBhvr>
                                        <p:cTn id="155" dur="1" fill="hold">
                                          <p:stCondLst>
                                            <p:cond delay="0"/>
                                          </p:stCondLst>
                                        </p:cTn>
                                        <p:tgtEl>
                                          <p:spTgt spid="107967"/>
                                        </p:tgtEl>
                                        <p:attrNameLst>
                                          <p:attrName>style.visibility</p:attrName>
                                        </p:attrNameLst>
                                      </p:cBhvr>
                                      <p:to>
                                        <p:strVal val="visible"/>
                                      </p:to>
                                    </p:set>
                                    <p:animEffect transition="in" filter="blinds(horizontal)">
                                      <p:cBhvr>
                                        <p:cTn id="156" dur="500"/>
                                        <p:tgtEl>
                                          <p:spTgt spid="107967"/>
                                        </p:tgtEl>
                                      </p:cBhvr>
                                    </p:animEffect>
                                  </p:childTnLst>
                                </p:cTn>
                              </p:par>
                              <p:par>
                                <p:cTn id="157" presetID="3" presetClass="entr" presetSubtype="10" fill="hold" nodeType="withEffect">
                                  <p:stCondLst>
                                    <p:cond delay="0"/>
                                  </p:stCondLst>
                                  <p:childTnLst>
                                    <p:set>
                                      <p:cBhvr>
                                        <p:cTn id="158" dur="1" fill="hold">
                                          <p:stCondLst>
                                            <p:cond delay="0"/>
                                          </p:stCondLst>
                                        </p:cTn>
                                        <p:tgtEl>
                                          <p:spTgt spid="107975"/>
                                        </p:tgtEl>
                                        <p:attrNameLst>
                                          <p:attrName>style.visibility</p:attrName>
                                        </p:attrNameLst>
                                      </p:cBhvr>
                                      <p:to>
                                        <p:strVal val="visible"/>
                                      </p:to>
                                    </p:set>
                                    <p:animEffect transition="in" filter="blinds(horizontal)">
                                      <p:cBhvr>
                                        <p:cTn id="159" dur="500"/>
                                        <p:tgtEl>
                                          <p:spTgt spid="107975"/>
                                        </p:tgtEl>
                                      </p:cBhvr>
                                    </p:animEffect>
                                  </p:childTnLst>
                                </p:cTn>
                              </p:par>
                              <p:par>
                                <p:cTn id="160" presetID="3" presetClass="entr" presetSubtype="10" fill="hold" nodeType="withEffect">
                                  <p:stCondLst>
                                    <p:cond delay="0"/>
                                  </p:stCondLst>
                                  <p:childTnLst>
                                    <p:set>
                                      <p:cBhvr>
                                        <p:cTn id="161" dur="1" fill="hold">
                                          <p:stCondLst>
                                            <p:cond delay="0"/>
                                          </p:stCondLst>
                                        </p:cTn>
                                        <p:tgtEl>
                                          <p:spTgt spid="107983"/>
                                        </p:tgtEl>
                                        <p:attrNameLst>
                                          <p:attrName>style.visibility</p:attrName>
                                        </p:attrNameLst>
                                      </p:cBhvr>
                                      <p:to>
                                        <p:strVal val="visible"/>
                                      </p:to>
                                    </p:set>
                                    <p:animEffect transition="in" filter="blinds(horizontal)">
                                      <p:cBhvr>
                                        <p:cTn id="162" dur="500"/>
                                        <p:tgtEl>
                                          <p:spTgt spid="107983"/>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5" presetClass="entr" presetSubtype="10" fill="hold" nodeType="clickEffect">
                                  <p:stCondLst>
                                    <p:cond delay="0"/>
                                  </p:stCondLst>
                                  <p:childTnLst>
                                    <p:set>
                                      <p:cBhvr>
                                        <p:cTn id="166" dur="1" fill="hold">
                                          <p:stCondLst>
                                            <p:cond delay="0"/>
                                          </p:stCondLst>
                                        </p:cTn>
                                        <p:tgtEl>
                                          <p:spTgt spid="107657"/>
                                        </p:tgtEl>
                                        <p:attrNameLst>
                                          <p:attrName>style.visibility</p:attrName>
                                        </p:attrNameLst>
                                      </p:cBhvr>
                                      <p:to>
                                        <p:strVal val="visible"/>
                                      </p:to>
                                    </p:set>
                                    <p:animEffect transition="in" filter="checkerboard(across)">
                                      <p:cBhvr>
                                        <p:cTn id="167" dur="500"/>
                                        <p:tgtEl>
                                          <p:spTgt spid="107657"/>
                                        </p:tgtEl>
                                      </p:cBhvr>
                                    </p:animEffect>
                                  </p:childTnLst>
                                </p:cTn>
                              </p:par>
                              <p:par>
                                <p:cTn id="168" presetID="5" presetClass="entr" presetSubtype="10" fill="hold" nodeType="withEffect">
                                  <p:stCondLst>
                                    <p:cond delay="0"/>
                                  </p:stCondLst>
                                  <p:childTnLst>
                                    <p:set>
                                      <p:cBhvr>
                                        <p:cTn id="169" dur="1" fill="hold">
                                          <p:stCondLst>
                                            <p:cond delay="0"/>
                                          </p:stCondLst>
                                        </p:cTn>
                                        <p:tgtEl>
                                          <p:spTgt spid="107664"/>
                                        </p:tgtEl>
                                        <p:attrNameLst>
                                          <p:attrName>style.visibility</p:attrName>
                                        </p:attrNameLst>
                                      </p:cBhvr>
                                      <p:to>
                                        <p:strVal val="visible"/>
                                      </p:to>
                                    </p:set>
                                    <p:animEffect transition="in" filter="checkerboard(across)">
                                      <p:cBhvr>
                                        <p:cTn id="170" dur="500"/>
                                        <p:tgtEl>
                                          <p:spTgt spid="107664"/>
                                        </p:tgtEl>
                                      </p:cBhvr>
                                    </p:animEffect>
                                  </p:childTnLst>
                                </p:cTn>
                              </p:par>
                              <p:par>
                                <p:cTn id="171" presetID="5" presetClass="entr" presetSubtype="10" fill="hold" nodeType="withEffect">
                                  <p:stCondLst>
                                    <p:cond delay="0"/>
                                  </p:stCondLst>
                                  <p:childTnLst>
                                    <p:set>
                                      <p:cBhvr>
                                        <p:cTn id="172" dur="1" fill="hold">
                                          <p:stCondLst>
                                            <p:cond delay="0"/>
                                          </p:stCondLst>
                                        </p:cTn>
                                        <p:tgtEl>
                                          <p:spTgt spid="107871"/>
                                        </p:tgtEl>
                                        <p:attrNameLst>
                                          <p:attrName>style.visibility</p:attrName>
                                        </p:attrNameLst>
                                      </p:cBhvr>
                                      <p:to>
                                        <p:strVal val="visible"/>
                                      </p:to>
                                    </p:set>
                                    <p:animEffect transition="in" filter="checkerboard(across)">
                                      <p:cBhvr>
                                        <p:cTn id="173" dur="500"/>
                                        <p:tgtEl>
                                          <p:spTgt spid="107871"/>
                                        </p:tgtEl>
                                      </p:cBhvr>
                                    </p:animEffect>
                                  </p:childTnLst>
                                </p:cTn>
                              </p:par>
                              <p:par>
                                <p:cTn id="174" presetID="5" presetClass="entr" presetSubtype="10" fill="hold" nodeType="withEffect">
                                  <p:stCondLst>
                                    <p:cond delay="0"/>
                                  </p:stCondLst>
                                  <p:childTnLst>
                                    <p:set>
                                      <p:cBhvr>
                                        <p:cTn id="175" dur="1" fill="hold">
                                          <p:stCondLst>
                                            <p:cond delay="0"/>
                                          </p:stCondLst>
                                        </p:cTn>
                                        <p:tgtEl>
                                          <p:spTgt spid="107879"/>
                                        </p:tgtEl>
                                        <p:attrNameLst>
                                          <p:attrName>style.visibility</p:attrName>
                                        </p:attrNameLst>
                                      </p:cBhvr>
                                      <p:to>
                                        <p:strVal val="visible"/>
                                      </p:to>
                                    </p:set>
                                    <p:animEffect transition="in" filter="checkerboard(across)">
                                      <p:cBhvr>
                                        <p:cTn id="176" dur="500"/>
                                        <p:tgtEl>
                                          <p:spTgt spid="107879"/>
                                        </p:tgtEl>
                                      </p:cBhvr>
                                    </p:animEffect>
                                  </p:childTnLst>
                                </p:cTn>
                              </p:par>
                              <p:par>
                                <p:cTn id="177" presetID="5" presetClass="entr" presetSubtype="10" fill="hold" nodeType="withEffect">
                                  <p:stCondLst>
                                    <p:cond delay="0"/>
                                  </p:stCondLst>
                                  <p:childTnLst>
                                    <p:set>
                                      <p:cBhvr>
                                        <p:cTn id="178" dur="1" fill="hold">
                                          <p:stCondLst>
                                            <p:cond delay="0"/>
                                          </p:stCondLst>
                                        </p:cTn>
                                        <p:tgtEl>
                                          <p:spTgt spid="107887"/>
                                        </p:tgtEl>
                                        <p:attrNameLst>
                                          <p:attrName>style.visibility</p:attrName>
                                        </p:attrNameLst>
                                      </p:cBhvr>
                                      <p:to>
                                        <p:strVal val="visible"/>
                                      </p:to>
                                    </p:set>
                                    <p:animEffect transition="in" filter="checkerboard(across)">
                                      <p:cBhvr>
                                        <p:cTn id="179" dur="500"/>
                                        <p:tgtEl>
                                          <p:spTgt spid="107887"/>
                                        </p:tgtEl>
                                      </p:cBhvr>
                                    </p:animEffect>
                                  </p:childTnLst>
                                </p:cTn>
                              </p:par>
                              <p:par>
                                <p:cTn id="180" presetID="5" presetClass="entr" presetSubtype="10" fill="hold" nodeType="withEffect">
                                  <p:stCondLst>
                                    <p:cond delay="0"/>
                                  </p:stCondLst>
                                  <p:childTnLst>
                                    <p:set>
                                      <p:cBhvr>
                                        <p:cTn id="181" dur="1" fill="hold">
                                          <p:stCondLst>
                                            <p:cond delay="0"/>
                                          </p:stCondLst>
                                        </p:cTn>
                                        <p:tgtEl>
                                          <p:spTgt spid="107895"/>
                                        </p:tgtEl>
                                        <p:attrNameLst>
                                          <p:attrName>style.visibility</p:attrName>
                                        </p:attrNameLst>
                                      </p:cBhvr>
                                      <p:to>
                                        <p:strVal val="visible"/>
                                      </p:to>
                                    </p:set>
                                    <p:animEffect transition="in" filter="checkerboard(across)">
                                      <p:cBhvr>
                                        <p:cTn id="182" dur="500"/>
                                        <p:tgtEl>
                                          <p:spTgt spid="107895"/>
                                        </p:tgtEl>
                                      </p:cBhvr>
                                    </p:animEffect>
                                  </p:childTnLst>
                                </p:cTn>
                              </p:par>
                              <p:par>
                                <p:cTn id="183" presetID="5" presetClass="entr" presetSubtype="10" fill="hold" nodeType="withEffect">
                                  <p:stCondLst>
                                    <p:cond delay="0"/>
                                  </p:stCondLst>
                                  <p:childTnLst>
                                    <p:set>
                                      <p:cBhvr>
                                        <p:cTn id="184" dur="1" fill="hold">
                                          <p:stCondLst>
                                            <p:cond delay="0"/>
                                          </p:stCondLst>
                                        </p:cTn>
                                        <p:tgtEl>
                                          <p:spTgt spid="107991"/>
                                        </p:tgtEl>
                                        <p:attrNameLst>
                                          <p:attrName>style.visibility</p:attrName>
                                        </p:attrNameLst>
                                      </p:cBhvr>
                                      <p:to>
                                        <p:strVal val="visible"/>
                                      </p:to>
                                    </p:set>
                                    <p:animEffect transition="in" filter="checkerboard(across)">
                                      <p:cBhvr>
                                        <p:cTn id="185" dur="500"/>
                                        <p:tgtEl>
                                          <p:spTgt spid="107991"/>
                                        </p:tgtEl>
                                      </p:cBhvr>
                                    </p:animEffect>
                                  </p:childTnLst>
                                </p:cTn>
                              </p:par>
                              <p:par>
                                <p:cTn id="186" presetID="5" presetClass="entr" presetSubtype="10" fill="hold" nodeType="withEffect">
                                  <p:stCondLst>
                                    <p:cond delay="0"/>
                                  </p:stCondLst>
                                  <p:childTnLst>
                                    <p:set>
                                      <p:cBhvr>
                                        <p:cTn id="187" dur="1" fill="hold">
                                          <p:stCondLst>
                                            <p:cond delay="0"/>
                                          </p:stCondLst>
                                        </p:cTn>
                                        <p:tgtEl>
                                          <p:spTgt spid="107999"/>
                                        </p:tgtEl>
                                        <p:attrNameLst>
                                          <p:attrName>style.visibility</p:attrName>
                                        </p:attrNameLst>
                                      </p:cBhvr>
                                      <p:to>
                                        <p:strVal val="visible"/>
                                      </p:to>
                                    </p:set>
                                    <p:animEffect transition="in" filter="checkerboard(across)">
                                      <p:cBhvr>
                                        <p:cTn id="188" dur="500"/>
                                        <p:tgtEl>
                                          <p:spTgt spid="107999"/>
                                        </p:tgtEl>
                                      </p:cBhvr>
                                    </p:animEffect>
                                  </p:childTnLst>
                                </p:cTn>
                              </p:par>
                              <p:par>
                                <p:cTn id="189" presetID="5" presetClass="entr" presetSubtype="10" fill="hold" nodeType="withEffect">
                                  <p:stCondLst>
                                    <p:cond delay="0"/>
                                  </p:stCondLst>
                                  <p:childTnLst>
                                    <p:set>
                                      <p:cBhvr>
                                        <p:cTn id="190" dur="1" fill="hold">
                                          <p:stCondLst>
                                            <p:cond delay="0"/>
                                          </p:stCondLst>
                                        </p:cTn>
                                        <p:tgtEl>
                                          <p:spTgt spid="108007"/>
                                        </p:tgtEl>
                                        <p:attrNameLst>
                                          <p:attrName>style.visibility</p:attrName>
                                        </p:attrNameLst>
                                      </p:cBhvr>
                                      <p:to>
                                        <p:strVal val="visible"/>
                                      </p:to>
                                    </p:set>
                                    <p:animEffect transition="in" filter="checkerboard(across)">
                                      <p:cBhvr>
                                        <p:cTn id="191" dur="500"/>
                                        <p:tgtEl>
                                          <p:spTgt spid="108007"/>
                                        </p:tgtEl>
                                      </p:cBhvr>
                                    </p:animEffect>
                                  </p:childTnLst>
                                </p:cTn>
                              </p:par>
                              <p:par>
                                <p:cTn id="192" presetID="5" presetClass="entr" presetSubtype="10" fill="hold" nodeType="withEffect">
                                  <p:stCondLst>
                                    <p:cond delay="0"/>
                                  </p:stCondLst>
                                  <p:childTnLst>
                                    <p:set>
                                      <p:cBhvr>
                                        <p:cTn id="193" dur="1" fill="hold">
                                          <p:stCondLst>
                                            <p:cond delay="0"/>
                                          </p:stCondLst>
                                        </p:cTn>
                                        <p:tgtEl>
                                          <p:spTgt spid="108015"/>
                                        </p:tgtEl>
                                        <p:attrNameLst>
                                          <p:attrName>style.visibility</p:attrName>
                                        </p:attrNameLst>
                                      </p:cBhvr>
                                      <p:to>
                                        <p:strVal val="visible"/>
                                      </p:to>
                                    </p:set>
                                    <p:animEffect transition="in" filter="checkerboard(across)">
                                      <p:cBhvr>
                                        <p:cTn id="194" dur="500"/>
                                        <p:tgtEl>
                                          <p:spTgt spid="108015"/>
                                        </p:tgtEl>
                                      </p:cBhvr>
                                    </p:animEffect>
                                  </p:childTnLst>
                                </p:cTn>
                              </p:par>
                              <p:par>
                                <p:cTn id="195" presetID="5" presetClass="entr" presetSubtype="10" fill="hold" nodeType="withEffect">
                                  <p:stCondLst>
                                    <p:cond delay="0"/>
                                  </p:stCondLst>
                                  <p:childTnLst>
                                    <p:set>
                                      <p:cBhvr>
                                        <p:cTn id="196" dur="1" fill="hold">
                                          <p:stCondLst>
                                            <p:cond delay="0"/>
                                          </p:stCondLst>
                                        </p:cTn>
                                        <p:tgtEl>
                                          <p:spTgt spid="107767"/>
                                        </p:tgtEl>
                                        <p:attrNameLst>
                                          <p:attrName>style.visibility</p:attrName>
                                        </p:attrNameLst>
                                      </p:cBhvr>
                                      <p:to>
                                        <p:strVal val="visible"/>
                                      </p:to>
                                    </p:set>
                                    <p:animEffect transition="in" filter="checkerboard(across)">
                                      <p:cBhvr>
                                        <p:cTn id="197" dur="500"/>
                                        <p:tgtEl>
                                          <p:spTgt spid="107767"/>
                                        </p:tgtEl>
                                      </p:cBhvr>
                                    </p:animEffect>
                                  </p:childTnLst>
                                </p:cTn>
                              </p:par>
                              <p:par>
                                <p:cTn id="198" presetID="5" presetClass="entr" presetSubtype="10" fill="hold" nodeType="withEffect">
                                  <p:stCondLst>
                                    <p:cond delay="0"/>
                                  </p:stCondLst>
                                  <p:childTnLst>
                                    <p:set>
                                      <p:cBhvr>
                                        <p:cTn id="199" dur="1" fill="hold">
                                          <p:stCondLst>
                                            <p:cond delay="0"/>
                                          </p:stCondLst>
                                        </p:cTn>
                                        <p:tgtEl>
                                          <p:spTgt spid="107775"/>
                                        </p:tgtEl>
                                        <p:attrNameLst>
                                          <p:attrName>style.visibility</p:attrName>
                                        </p:attrNameLst>
                                      </p:cBhvr>
                                      <p:to>
                                        <p:strVal val="visible"/>
                                      </p:to>
                                    </p:set>
                                    <p:animEffect transition="in" filter="checkerboard(across)">
                                      <p:cBhvr>
                                        <p:cTn id="200" dur="500"/>
                                        <p:tgtEl>
                                          <p:spTgt spid="107775"/>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3" presetClass="entr" presetSubtype="10" fill="hold" grpId="0" nodeType="clickEffect">
                                  <p:stCondLst>
                                    <p:cond delay="0"/>
                                  </p:stCondLst>
                                  <p:childTnLst>
                                    <p:set>
                                      <p:cBhvr>
                                        <p:cTn id="204" dur="1" fill="hold">
                                          <p:stCondLst>
                                            <p:cond delay="0"/>
                                          </p:stCondLst>
                                        </p:cTn>
                                        <p:tgtEl>
                                          <p:spTgt spid="108203"/>
                                        </p:tgtEl>
                                        <p:attrNameLst>
                                          <p:attrName>style.visibility</p:attrName>
                                        </p:attrNameLst>
                                      </p:cBhvr>
                                      <p:to>
                                        <p:strVal val="visible"/>
                                      </p:to>
                                    </p:set>
                                    <p:animEffect transition="in" filter="blinds(horizontal)">
                                      <p:cBhvr>
                                        <p:cTn id="205" dur="500"/>
                                        <p:tgtEl>
                                          <p:spTgt spid="108203"/>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3" presetClass="entr" presetSubtype="10" fill="hold" nodeType="clickEffect">
                                  <p:stCondLst>
                                    <p:cond delay="0"/>
                                  </p:stCondLst>
                                  <p:childTnLst>
                                    <p:set>
                                      <p:cBhvr>
                                        <p:cTn id="209" dur="1" fill="hold">
                                          <p:stCondLst>
                                            <p:cond delay="0"/>
                                          </p:stCondLst>
                                        </p:cTn>
                                        <p:tgtEl>
                                          <p:spTgt spid="108204"/>
                                        </p:tgtEl>
                                        <p:attrNameLst>
                                          <p:attrName>style.visibility</p:attrName>
                                        </p:attrNameLst>
                                      </p:cBhvr>
                                      <p:to>
                                        <p:strVal val="visible"/>
                                      </p:to>
                                    </p:set>
                                    <p:animEffect transition="in" filter="blinds(horizontal)">
                                      <p:cBhvr>
                                        <p:cTn id="210" dur="500"/>
                                        <p:tgtEl>
                                          <p:spTgt spid="108204"/>
                                        </p:tgtEl>
                                      </p:cBhvr>
                                    </p:animEffect>
                                  </p:childTnLst>
                                </p:cTn>
                              </p:par>
                              <p:par>
                                <p:cTn id="211" presetID="3" presetClass="entr" presetSubtype="10" fill="hold" nodeType="withEffect">
                                  <p:stCondLst>
                                    <p:cond delay="0"/>
                                  </p:stCondLst>
                                  <p:childTnLst>
                                    <p:set>
                                      <p:cBhvr>
                                        <p:cTn id="212" dur="1" fill="hold">
                                          <p:stCondLst>
                                            <p:cond delay="0"/>
                                          </p:stCondLst>
                                        </p:cTn>
                                        <p:tgtEl>
                                          <p:spTgt spid="108211"/>
                                        </p:tgtEl>
                                        <p:attrNameLst>
                                          <p:attrName>style.visibility</p:attrName>
                                        </p:attrNameLst>
                                      </p:cBhvr>
                                      <p:to>
                                        <p:strVal val="visible"/>
                                      </p:to>
                                    </p:set>
                                    <p:animEffect transition="in" filter="blinds(horizontal)">
                                      <p:cBhvr>
                                        <p:cTn id="213" dur="500"/>
                                        <p:tgtEl>
                                          <p:spTgt spid="108211"/>
                                        </p:tgtEl>
                                      </p:cBhvr>
                                    </p:animEffect>
                                  </p:childTnLst>
                                </p:cTn>
                              </p:par>
                              <p:par>
                                <p:cTn id="214" presetID="3" presetClass="entr" presetSubtype="10" fill="hold" nodeType="withEffect">
                                  <p:stCondLst>
                                    <p:cond delay="0"/>
                                  </p:stCondLst>
                                  <p:childTnLst>
                                    <p:set>
                                      <p:cBhvr>
                                        <p:cTn id="215" dur="1" fill="hold">
                                          <p:stCondLst>
                                            <p:cond delay="0"/>
                                          </p:stCondLst>
                                        </p:cTn>
                                        <p:tgtEl>
                                          <p:spTgt spid="108218"/>
                                        </p:tgtEl>
                                        <p:attrNameLst>
                                          <p:attrName>style.visibility</p:attrName>
                                        </p:attrNameLst>
                                      </p:cBhvr>
                                      <p:to>
                                        <p:strVal val="visible"/>
                                      </p:to>
                                    </p:set>
                                    <p:animEffect transition="in" filter="blinds(horizontal)">
                                      <p:cBhvr>
                                        <p:cTn id="216" dur="500"/>
                                        <p:tgtEl>
                                          <p:spTgt spid="108218"/>
                                        </p:tgtEl>
                                      </p:cBhvr>
                                    </p:animEffect>
                                  </p:childTnLst>
                                </p:cTn>
                              </p:par>
                              <p:par>
                                <p:cTn id="217" presetID="3" presetClass="entr" presetSubtype="10" fill="hold" nodeType="withEffect">
                                  <p:stCondLst>
                                    <p:cond delay="0"/>
                                  </p:stCondLst>
                                  <p:childTnLst>
                                    <p:set>
                                      <p:cBhvr>
                                        <p:cTn id="218" dur="1" fill="hold">
                                          <p:stCondLst>
                                            <p:cond delay="0"/>
                                          </p:stCondLst>
                                        </p:cTn>
                                        <p:tgtEl>
                                          <p:spTgt spid="108226"/>
                                        </p:tgtEl>
                                        <p:attrNameLst>
                                          <p:attrName>style.visibility</p:attrName>
                                        </p:attrNameLst>
                                      </p:cBhvr>
                                      <p:to>
                                        <p:strVal val="visible"/>
                                      </p:to>
                                    </p:set>
                                    <p:animEffect transition="in" filter="blinds(horizontal)">
                                      <p:cBhvr>
                                        <p:cTn id="219" dur="500"/>
                                        <p:tgtEl>
                                          <p:spTgt spid="108226"/>
                                        </p:tgtEl>
                                      </p:cBhvr>
                                    </p:animEffect>
                                  </p:childTnLst>
                                </p:cTn>
                              </p:par>
                              <p:par>
                                <p:cTn id="220" presetID="3" presetClass="entr" presetSubtype="10" fill="hold" nodeType="withEffect">
                                  <p:stCondLst>
                                    <p:cond delay="0"/>
                                  </p:stCondLst>
                                  <p:childTnLst>
                                    <p:set>
                                      <p:cBhvr>
                                        <p:cTn id="221" dur="1" fill="hold">
                                          <p:stCondLst>
                                            <p:cond delay="0"/>
                                          </p:stCondLst>
                                        </p:cTn>
                                        <p:tgtEl>
                                          <p:spTgt spid="108234"/>
                                        </p:tgtEl>
                                        <p:attrNameLst>
                                          <p:attrName>style.visibility</p:attrName>
                                        </p:attrNameLst>
                                      </p:cBhvr>
                                      <p:to>
                                        <p:strVal val="visible"/>
                                      </p:to>
                                    </p:set>
                                    <p:animEffect transition="in" filter="blinds(horizontal)">
                                      <p:cBhvr>
                                        <p:cTn id="222" dur="500"/>
                                        <p:tgtEl>
                                          <p:spTgt spid="108234"/>
                                        </p:tgtEl>
                                      </p:cBhvr>
                                    </p:animEffect>
                                  </p:childTnLst>
                                </p:cTn>
                              </p:par>
                              <p:par>
                                <p:cTn id="223" presetID="3" presetClass="entr" presetSubtype="10" fill="hold" nodeType="withEffect">
                                  <p:stCondLst>
                                    <p:cond delay="0"/>
                                  </p:stCondLst>
                                  <p:childTnLst>
                                    <p:set>
                                      <p:cBhvr>
                                        <p:cTn id="224" dur="1" fill="hold">
                                          <p:stCondLst>
                                            <p:cond delay="0"/>
                                          </p:stCondLst>
                                        </p:cTn>
                                        <p:tgtEl>
                                          <p:spTgt spid="108242"/>
                                        </p:tgtEl>
                                        <p:attrNameLst>
                                          <p:attrName>style.visibility</p:attrName>
                                        </p:attrNameLst>
                                      </p:cBhvr>
                                      <p:to>
                                        <p:strVal val="visible"/>
                                      </p:to>
                                    </p:set>
                                    <p:animEffect transition="in" filter="blinds(horizontal)">
                                      <p:cBhvr>
                                        <p:cTn id="225" dur="500"/>
                                        <p:tgtEl>
                                          <p:spTgt spid="108242"/>
                                        </p:tgtEl>
                                      </p:cBhvr>
                                    </p:animEffect>
                                  </p:childTnLst>
                                </p:cTn>
                              </p:par>
                              <p:par>
                                <p:cTn id="226" presetID="3" presetClass="entr" presetSubtype="10" fill="hold" nodeType="withEffect">
                                  <p:stCondLst>
                                    <p:cond delay="0"/>
                                  </p:stCondLst>
                                  <p:childTnLst>
                                    <p:set>
                                      <p:cBhvr>
                                        <p:cTn id="227" dur="1" fill="hold">
                                          <p:stCondLst>
                                            <p:cond delay="0"/>
                                          </p:stCondLst>
                                        </p:cTn>
                                        <p:tgtEl>
                                          <p:spTgt spid="108250"/>
                                        </p:tgtEl>
                                        <p:attrNameLst>
                                          <p:attrName>style.visibility</p:attrName>
                                        </p:attrNameLst>
                                      </p:cBhvr>
                                      <p:to>
                                        <p:strVal val="visible"/>
                                      </p:to>
                                    </p:set>
                                    <p:animEffect transition="in" filter="blinds(horizontal)">
                                      <p:cBhvr>
                                        <p:cTn id="228" dur="500"/>
                                        <p:tgtEl>
                                          <p:spTgt spid="108250"/>
                                        </p:tgtEl>
                                      </p:cBhvr>
                                    </p:animEffect>
                                  </p:childTnLst>
                                </p:cTn>
                              </p:par>
                              <p:par>
                                <p:cTn id="229" presetID="3" presetClass="entr" presetSubtype="10" fill="hold" nodeType="withEffect">
                                  <p:stCondLst>
                                    <p:cond delay="0"/>
                                  </p:stCondLst>
                                  <p:childTnLst>
                                    <p:set>
                                      <p:cBhvr>
                                        <p:cTn id="230" dur="1" fill="hold">
                                          <p:stCondLst>
                                            <p:cond delay="0"/>
                                          </p:stCondLst>
                                        </p:cTn>
                                        <p:tgtEl>
                                          <p:spTgt spid="108258"/>
                                        </p:tgtEl>
                                        <p:attrNameLst>
                                          <p:attrName>style.visibility</p:attrName>
                                        </p:attrNameLst>
                                      </p:cBhvr>
                                      <p:to>
                                        <p:strVal val="visible"/>
                                      </p:to>
                                    </p:set>
                                    <p:animEffect transition="in" filter="blinds(horizontal)">
                                      <p:cBhvr>
                                        <p:cTn id="231" dur="500"/>
                                        <p:tgtEl>
                                          <p:spTgt spid="108258"/>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3" presetClass="entr" presetSubtype="10" fill="hold" grpId="0" nodeType="clickEffect">
                                  <p:stCondLst>
                                    <p:cond delay="0"/>
                                  </p:stCondLst>
                                  <p:childTnLst>
                                    <p:set>
                                      <p:cBhvr>
                                        <p:cTn id="235" dur="1" fill="hold">
                                          <p:stCondLst>
                                            <p:cond delay="0"/>
                                          </p:stCondLst>
                                        </p:cTn>
                                        <p:tgtEl>
                                          <p:spTgt spid="108266"/>
                                        </p:tgtEl>
                                        <p:attrNameLst>
                                          <p:attrName>style.visibility</p:attrName>
                                        </p:attrNameLst>
                                      </p:cBhvr>
                                      <p:to>
                                        <p:strVal val="visible"/>
                                      </p:to>
                                    </p:set>
                                    <p:animEffect transition="in" filter="blinds(horizontal)">
                                      <p:cBhvr>
                                        <p:cTn id="236" dur="500"/>
                                        <p:tgtEl>
                                          <p:spTgt spid="108266"/>
                                        </p:tgtEl>
                                      </p:cBhvr>
                                    </p:animEffec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3" presetClass="exit" presetSubtype="10" fill="hold" nodeType="clickEffect">
                                  <p:stCondLst>
                                    <p:cond delay="0"/>
                                  </p:stCondLst>
                                  <p:childTnLst>
                                    <p:animEffect transition="out" filter="blinds(horizontal)">
                                      <p:cBhvr>
                                        <p:cTn id="240" dur="500"/>
                                        <p:tgtEl>
                                          <p:spTgt spid="108226"/>
                                        </p:tgtEl>
                                      </p:cBhvr>
                                    </p:animEffect>
                                    <p:set>
                                      <p:cBhvr>
                                        <p:cTn id="241" dur="1" fill="hold">
                                          <p:stCondLst>
                                            <p:cond delay="499"/>
                                          </p:stCondLst>
                                        </p:cTn>
                                        <p:tgtEl>
                                          <p:spTgt spid="108226"/>
                                        </p:tgtEl>
                                        <p:attrNameLst>
                                          <p:attrName>style.visibility</p:attrName>
                                        </p:attrNameLst>
                                      </p:cBhvr>
                                      <p:to>
                                        <p:strVal val="hidden"/>
                                      </p:to>
                                    </p:se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3" presetClass="exit" presetSubtype="10" fill="hold" grpId="1" nodeType="clickEffect">
                                  <p:stCondLst>
                                    <p:cond delay="0"/>
                                  </p:stCondLst>
                                  <p:childTnLst>
                                    <p:animEffect transition="out" filter="blinds(horizontal)">
                                      <p:cBhvr>
                                        <p:cTn id="245" dur="500"/>
                                        <p:tgtEl>
                                          <p:spTgt spid="108266"/>
                                        </p:tgtEl>
                                      </p:cBhvr>
                                    </p:animEffect>
                                    <p:set>
                                      <p:cBhvr>
                                        <p:cTn id="246" dur="1" fill="hold">
                                          <p:stCondLst>
                                            <p:cond delay="499"/>
                                          </p:stCondLst>
                                        </p:cTn>
                                        <p:tgtEl>
                                          <p:spTgt spid="108266"/>
                                        </p:tgtEl>
                                        <p:attrNameLst>
                                          <p:attrName>style.visibility</p:attrName>
                                        </p:attrNameLst>
                                      </p:cBhvr>
                                      <p:to>
                                        <p:strVal val="hidden"/>
                                      </p:to>
                                    </p:se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3" presetClass="entr" presetSubtype="10" fill="hold" grpId="0" nodeType="clickEffect">
                                  <p:stCondLst>
                                    <p:cond delay="0"/>
                                  </p:stCondLst>
                                  <p:childTnLst>
                                    <p:set>
                                      <p:cBhvr>
                                        <p:cTn id="250" dur="1" fill="hold">
                                          <p:stCondLst>
                                            <p:cond delay="0"/>
                                          </p:stCondLst>
                                        </p:cTn>
                                        <p:tgtEl>
                                          <p:spTgt spid="108267"/>
                                        </p:tgtEl>
                                        <p:attrNameLst>
                                          <p:attrName>style.visibility</p:attrName>
                                        </p:attrNameLst>
                                      </p:cBhvr>
                                      <p:to>
                                        <p:strVal val="visible"/>
                                      </p:to>
                                    </p:set>
                                    <p:animEffect transition="in" filter="blinds(horizontal)">
                                      <p:cBhvr>
                                        <p:cTn id="251" dur="500"/>
                                        <p:tgtEl>
                                          <p:spTgt spid="108267"/>
                                        </p:tgtEl>
                                      </p:cBhvr>
                                    </p:animEffec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3" presetClass="entr" presetSubtype="10" fill="hold" grpId="0" nodeType="clickEffect">
                                  <p:stCondLst>
                                    <p:cond delay="0"/>
                                  </p:stCondLst>
                                  <p:childTnLst>
                                    <p:set>
                                      <p:cBhvr>
                                        <p:cTn id="255" dur="1" fill="hold">
                                          <p:stCondLst>
                                            <p:cond delay="0"/>
                                          </p:stCondLst>
                                        </p:cTn>
                                        <p:tgtEl>
                                          <p:spTgt spid="108268"/>
                                        </p:tgtEl>
                                        <p:attrNameLst>
                                          <p:attrName>style.visibility</p:attrName>
                                        </p:attrNameLst>
                                      </p:cBhvr>
                                      <p:to>
                                        <p:strVal val="visible"/>
                                      </p:to>
                                    </p:set>
                                    <p:animEffect transition="in" filter="blinds(horizontal)">
                                      <p:cBhvr>
                                        <p:cTn id="256" dur="500"/>
                                        <p:tgtEl>
                                          <p:spTgt spid="108268"/>
                                        </p:tgtEl>
                                      </p:cBhvr>
                                    </p:animEffect>
                                  </p:childTnLst>
                                </p:cTn>
                              </p:par>
                            </p:childTnLst>
                          </p:cTn>
                        </p:par>
                      </p:childTnLst>
                    </p:cTn>
                  </p:par>
                  <p:par>
                    <p:cTn id="257" fill="hold" nodeType="clickPar">
                      <p:stCondLst>
                        <p:cond delay="indefinite"/>
                      </p:stCondLst>
                      <p:childTnLst>
                        <p:par>
                          <p:cTn id="258" fill="hold" nodeType="withGroup">
                            <p:stCondLst>
                              <p:cond delay="0"/>
                            </p:stCondLst>
                            <p:childTnLst>
                              <p:par>
                                <p:cTn id="259" presetID="3" presetClass="exit" presetSubtype="10" fill="hold" nodeType="clickEffect">
                                  <p:stCondLst>
                                    <p:cond delay="0"/>
                                  </p:stCondLst>
                                  <p:childTnLst>
                                    <p:animEffect transition="out" filter="blinds(horizontal)">
                                      <p:cBhvr>
                                        <p:cTn id="260" dur="500"/>
                                        <p:tgtEl>
                                          <p:spTgt spid="108218"/>
                                        </p:tgtEl>
                                      </p:cBhvr>
                                    </p:animEffect>
                                    <p:set>
                                      <p:cBhvr>
                                        <p:cTn id="261" dur="1" fill="hold">
                                          <p:stCondLst>
                                            <p:cond delay="499"/>
                                          </p:stCondLst>
                                        </p:cTn>
                                        <p:tgtEl>
                                          <p:spTgt spid="108218"/>
                                        </p:tgtEl>
                                        <p:attrNameLst>
                                          <p:attrName>style.visibility</p:attrName>
                                        </p:attrNameLst>
                                      </p:cBhvr>
                                      <p:to>
                                        <p:strVal val="hidden"/>
                                      </p:to>
                                    </p:set>
                                  </p:childTnLst>
                                </p:cTn>
                              </p:par>
                            </p:childTnLst>
                          </p:cTn>
                        </p:par>
                      </p:childTnLst>
                    </p:cTn>
                  </p:par>
                  <p:par>
                    <p:cTn id="262" fill="hold" nodeType="clickPar">
                      <p:stCondLst>
                        <p:cond delay="indefinite"/>
                      </p:stCondLst>
                      <p:childTnLst>
                        <p:par>
                          <p:cTn id="263" fill="hold" nodeType="withGroup">
                            <p:stCondLst>
                              <p:cond delay="0"/>
                            </p:stCondLst>
                            <p:childTnLst>
                              <p:par>
                                <p:cTn id="264" presetID="3" presetClass="exit" presetSubtype="10" fill="hold" grpId="1" nodeType="clickEffect">
                                  <p:stCondLst>
                                    <p:cond delay="0"/>
                                  </p:stCondLst>
                                  <p:childTnLst>
                                    <p:animEffect transition="out" filter="blinds(horizontal)">
                                      <p:cBhvr>
                                        <p:cTn id="265" dur="500"/>
                                        <p:tgtEl>
                                          <p:spTgt spid="108267"/>
                                        </p:tgtEl>
                                      </p:cBhvr>
                                    </p:animEffect>
                                    <p:set>
                                      <p:cBhvr>
                                        <p:cTn id="266" dur="1" fill="hold">
                                          <p:stCondLst>
                                            <p:cond delay="499"/>
                                          </p:stCondLst>
                                        </p:cTn>
                                        <p:tgtEl>
                                          <p:spTgt spid="108267"/>
                                        </p:tgtEl>
                                        <p:attrNameLst>
                                          <p:attrName>style.visibility</p:attrName>
                                        </p:attrNameLst>
                                      </p:cBhvr>
                                      <p:to>
                                        <p:strVal val="hidden"/>
                                      </p:to>
                                    </p:set>
                                  </p:childTnLst>
                                </p:cTn>
                              </p:par>
                            </p:childTnLst>
                          </p:cTn>
                        </p:par>
                      </p:childTnLst>
                    </p:cTn>
                  </p:par>
                  <p:par>
                    <p:cTn id="267" fill="hold" nodeType="clickPar">
                      <p:stCondLst>
                        <p:cond delay="indefinite"/>
                      </p:stCondLst>
                      <p:childTnLst>
                        <p:par>
                          <p:cTn id="268" fill="hold" nodeType="withGroup">
                            <p:stCondLst>
                              <p:cond delay="0"/>
                            </p:stCondLst>
                            <p:childTnLst>
                              <p:par>
                                <p:cTn id="269" presetID="3" presetClass="entr" presetSubtype="10" fill="hold" grpId="0" nodeType="clickEffect">
                                  <p:stCondLst>
                                    <p:cond delay="0"/>
                                  </p:stCondLst>
                                  <p:childTnLst>
                                    <p:set>
                                      <p:cBhvr>
                                        <p:cTn id="270" dur="1" fill="hold">
                                          <p:stCondLst>
                                            <p:cond delay="0"/>
                                          </p:stCondLst>
                                        </p:cTn>
                                        <p:tgtEl>
                                          <p:spTgt spid="108269"/>
                                        </p:tgtEl>
                                        <p:attrNameLst>
                                          <p:attrName>style.visibility</p:attrName>
                                        </p:attrNameLst>
                                      </p:cBhvr>
                                      <p:to>
                                        <p:strVal val="visible"/>
                                      </p:to>
                                    </p:set>
                                    <p:animEffect transition="in" filter="blinds(horizontal)">
                                      <p:cBhvr>
                                        <p:cTn id="271" dur="500"/>
                                        <p:tgtEl>
                                          <p:spTgt spid="108269"/>
                                        </p:tgtEl>
                                      </p:cBhvr>
                                    </p:animEffect>
                                  </p:childTnLst>
                                </p:cTn>
                              </p:par>
                            </p:childTnLst>
                          </p:cTn>
                        </p:par>
                      </p:childTnLst>
                    </p:cTn>
                  </p:par>
                  <p:par>
                    <p:cTn id="272" fill="hold" nodeType="clickPar">
                      <p:stCondLst>
                        <p:cond delay="indefinite"/>
                      </p:stCondLst>
                      <p:childTnLst>
                        <p:par>
                          <p:cTn id="273" fill="hold" nodeType="withGroup">
                            <p:stCondLst>
                              <p:cond delay="0"/>
                            </p:stCondLst>
                            <p:childTnLst>
                              <p:par>
                                <p:cTn id="274" presetID="3" presetClass="exit" presetSubtype="10" fill="hold" grpId="1" nodeType="clickEffect">
                                  <p:stCondLst>
                                    <p:cond delay="0"/>
                                  </p:stCondLst>
                                  <p:childTnLst>
                                    <p:animEffect transition="out" filter="blinds(horizontal)">
                                      <p:cBhvr>
                                        <p:cTn id="275" dur="500"/>
                                        <p:tgtEl>
                                          <p:spTgt spid="108268"/>
                                        </p:tgtEl>
                                      </p:cBhvr>
                                    </p:animEffect>
                                    <p:set>
                                      <p:cBhvr>
                                        <p:cTn id="276" dur="1" fill="hold">
                                          <p:stCondLst>
                                            <p:cond delay="499"/>
                                          </p:stCondLst>
                                        </p:cTn>
                                        <p:tgtEl>
                                          <p:spTgt spid="108268"/>
                                        </p:tgtEl>
                                        <p:attrNameLst>
                                          <p:attrName>style.visibility</p:attrName>
                                        </p:attrNameLst>
                                      </p:cBhvr>
                                      <p:to>
                                        <p:strVal val="hidden"/>
                                      </p:to>
                                    </p:set>
                                  </p:childTnLst>
                                </p:cTn>
                              </p:par>
                            </p:childTnLst>
                          </p:cTn>
                        </p:par>
                      </p:childTnLst>
                    </p:cTn>
                  </p:par>
                  <p:par>
                    <p:cTn id="277" fill="hold" nodeType="clickPar">
                      <p:stCondLst>
                        <p:cond delay="indefinite"/>
                      </p:stCondLst>
                      <p:childTnLst>
                        <p:par>
                          <p:cTn id="278" fill="hold" nodeType="withGroup">
                            <p:stCondLst>
                              <p:cond delay="0"/>
                            </p:stCondLst>
                            <p:childTnLst>
                              <p:par>
                                <p:cTn id="279" presetID="3" presetClass="entr" presetSubtype="10" fill="hold" grpId="0" nodeType="clickEffect">
                                  <p:stCondLst>
                                    <p:cond delay="0"/>
                                  </p:stCondLst>
                                  <p:childTnLst>
                                    <p:set>
                                      <p:cBhvr>
                                        <p:cTn id="280" dur="1" fill="hold">
                                          <p:stCondLst>
                                            <p:cond delay="0"/>
                                          </p:stCondLst>
                                        </p:cTn>
                                        <p:tgtEl>
                                          <p:spTgt spid="108270"/>
                                        </p:tgtEl>
                                        <p:attrNameLst>
                                          <p:attrName>style.visibility</p:attrName>
                                        </p:attrNameLst>
                                      </p:cBhvr>
                                      <p:to>
                                        <p:strVal val="visible"/>
                                      </p:to>
                                    </p:set>
                                    <p:animEffect transition="in" filter="blinds(horizontal)">
                                      <p:cBhvr>
                                        <p:cTn id="281" dur="500"/>
                                        <p:tgtEl>
                                          <p:spTgt spid="108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30" grpId="0" animBg="1"/>
      <p:bldP spid="108203" grpId="0" animBg="1"/>
      <p:bldP spid="108266" grpId="0" animBg="1"/>
      <p:bldP spid="108266" grpId="1" animBg="1"/>
      <p:bldP spid="108267" grpId="0" animBg="1"/>
      <p:bldP spid="108267" grpId="1" animBg="1"/>
      <p:bldP spid="108268" grpId="0" animBg="1"/>
      <p:bldP spid="108268" grpId="1" animBg="1"/>
      <p:bldP spid="108269" grpId="0" animBg="1"/>
      <p:bldP spid="10827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8546"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8547" name="Picture 3" descr="121951Barres_divers__7_">
            <a:hlinkClick r:id="rId3" action="ppaction://hlinkfile"/>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8548" name="Picture 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08549" name="Picture 5"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sp>
        <p:nvSpPr>
          <p:cNvPr id="108550" name="WordArt 6" descr="Green marble"/>
          <p:cNvSpPr>
            <a:spLocks noChangeArrowheads="1" noChangeShapeType="1" noTextEdit="1"/>
          </p:cNvSpPr>
          <p:nvPr/>
        </p:nvSpPr>
        <p:spPr bwMode="auto">
          <a:xfrm>
            <a:off x="123825" y="1143000"/>
            <a:ext cx="4219575" cy="4667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200" b="1" kern="10">
                <a:blipFill dpi="0" rotWithShape="1">
                  <a:blip r:embed="rId5"/>
                  <a:srcRect/>
                  <a:tile tx="0" ty="0" sx="100000" sy="100000" flip="none" algn="tl"/>
                </a:blipFill>
                <a:latin typeface="Times New Roman" panose="02020603050405020304" pitchFamily="18" charset="0"/>
                <a:cs typeface="Times New Roman" panose="02020603050405020304" pitchFamily="18" charset="0"/>
              </a:rPr>
              <a:t>I. ĐỘT BIẾN LỆCH BỘI</a:t>
            </a:r>
          </a:p>
        </p:txBody>
      </p:sp>
      <p:sp>
        <p:nvSpPr>
          <p:cNvPr id="108551" name="WordArt 7" descr="Purple mesh"/>
          <p:cNvSpPr>
            <a:spLocks noChangeArrowheads="1" noChangeShapeType="1" noTextEdit="1"/>
          </p:cNvSpPr>
          <p:nvPr/>
        </p:nvSpPr>
        <p:spPr bwMode="auto">
          <a:xfrm>
            <a:off x="304800" y="1676400"/>
            <a:ext cx="1352550" cy="4000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vi-VN" sz="2800" b="1" kern="10">
                <a:blipFill dpi="0" rotWithShape="1">
                  <a:blip r:embed="rId6"/>
                  <a:srcRect/>
                  <a:tile tx="0" ty="0" sx="100000" sy="100000" flip="none" algn="tl"/>
                </a:blipFill>
                <a:latin typeface="Times New Roman" panose="02020603050405020304" pitchFamily="18" charset="0"/>
                <a:cs typeface="Times New Roman" panose="02020603050405020304" pitchFamily="18" charset="0"/>
              </a:rPr>
              <a:t>2. Cơ chế</a:t>
            </a:r>
            <a:endParaRPr lang="en-US" sz="2800" b="1" kern="10">
              <a:blipFill dpi="0" rotWithShape="1">
                <a:blip r:embed="rId6"/>
                <a:srcRect/>
                <a:tile tx="0" ty="0" sx="100000" sy="100000" flip="none" algn="tl"/>
              </a:blipFill>
              <a:latin typeface="Times New Roman" panose="02020603050405020304" pitchFamily="18" charset="0"/>
              <a:cs typeface="Times New Roman" panose="02020603050405020304" pitchFamily="18" charset="0"/>
            </a:endParaRPr>
          </a:p>
        </p:txBody>
      </p:sp>
      <p:sp>
        <p:nvSpPr>
          <p:cNvPr id="4098" name="Text Box 2"/>
          <p:cNvSpPr txBox="1">
            <a:spLocks noChangeArrowheads="1"/>
          </p:cNvSpPr>
          <p:nvPr/>
        </p:nvSpPr>
        <p:spPr bwMode="auto">
          <a:xfrm>
            <a:off x="152400" y="2760663"/>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P</a:t>
            </a:r>
          </a:p>
        </p:txBody>
      </p:sp>
      <p:grpSp>
        <p:nvGrpSpPr>
          <p:cNvPr id="4106" name="Group 10"/>
          <p:cNvGrpSpPr>
            <a:grpSpLocks/>
          </p:cNvGrpSpPr>
          <p:nvPr/>
        </p:nvGrpSpPr>
        <p:grpSpPr bwMode="auto">
          <a:xfrm>
            <a:off x="552450" y="2776538"/>
            <a:ext cx="290513" cy="320675"/>
            <a:chOff x="144" y="3369"/>
            <a:chExt cx="183" cy="202"/>
          </a:xfrm>
        </p:grpSpPr>
        <p:sp>
          <p:nvSpPr>
            <p:cNvPr id="108555" name="Oval 11"/>
            <p:cNvSpPr>
              <a:spLocks noChangeArrowheads="1"/>
            </p:cNvSpPr>
            <p:nvPr/>
          </p:nvSpPr>
          <p:spPr bwMode="auto">
            <a:xfrm>
              <a:off x="144" y="3456"/>
              <a:ext cx="115" cy="115"/>
            </a:xfrm>
            <a:prstGeom prst="ellipse">
              <a:avLst/>
            </a:prstGeom>
            <a:solidFill>
              <a:schemeClr val="bg1"/>
            </a:solidFill>
            <a:ln w="28575">
              <a:solidFill>
                <a:srgbClr val="0000FF"/>
              </a:solidFill>
              <a:round/>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108556" name="Line 12"/>
            <p:cNvSpPr>
              <a:spLocks noChangeShapeType="1"/>
            </p:cNvSpPr>
            <p:nvPr/>
          </p:nvSpPr>
          <p:spPr bwMode="auto">
            <a:xfrm flipV="1">
              <a:off x="240" y="3369"/>
              <a:ext cx="87" cy="96"/>
            </a:xfrm>
            <a:prstGeom prst="line">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4110" name="Oval 14"/>
          <p:cNvSpPr>
            <a:spLocks noChangeArrowheads="1"/>
          </p:cNvSpPr>
          <p:nvPr/>
        </p:nvSpPr>
        <p:spPr bwMode="auto">
          <a:xfrm>
            <a:off x="990600" y="2471738"/>
            <a:ext cx="990600" cy="990600"/>
          </a:xfrm>
          <a:prstGeom prst="ellipse">
            <a:avLst/>
          </a:prstGeom>
          <a:solidFill>
            <a:schemeClr val="bg1"/>
          </a:solidFill>
          <a:ln w="9525">
            <a:solidFill>
              <a:srgbClr val="0000FF"/>
            </a:solidFill>
            <a:round/>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12" name="Freeform 16"/>
          <p:cNvSpPr>
            <a:spLocks/>
          </p:cNvSpPr>
          <p:nvPr/>
        </p:nvSpPr>
        <p:spPr bwMode="auto">
          <a:xfrm>
            <a:off x="1066800" y="2776538"/>
            <a:ext cx="109538" cy="292100"/>
          </a:xfrm>
          <a:custGeom>
            <a:avLst/>
            <a:gdLst>
              <a:gd name="T0" fmla="*/ 109538 w 96"/>
              <a:gd name="T1" fmla="*/ 0 h 240"/>
              <a:gd name="T2" fmla="*/ 0 w 96"/>
              <a:gd name="T3" fmla="*/ 116840 h 240"/>
              <a:gd name="T4" fmla="*/ 109538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3" name="Freeform 17"/>
          <p:cNvSpPr>
            <a:spLocks/>
          </p:cNvSpPr>
          <p:nvPr/>
        </p:nvSpPr>
        <p:spPr bwMode="auto">
          <a:xfrm>
            <a:off x="1219200" y="2776538"/>
            <a:ext cx="109538" cy="292100"/>
          </a:xfrm>
          <a:custGeom>
            <a:avLst/>
            <a:gdLst>
              <a:gd name="T0" fmla="*/ 109538 w 96"/>
              <a:gd name="T1" fmla="*/ 0 h 240"/>
              <a:gd name="T2" fmla="*/ 0 w 96"/>
              <a:gd name="T3" fmla="*/ 116840 h 240"/>
              <a:gd name="T4" fmla="*/ 109538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4" name="Freeform 18"/>
          <p:cNvSpPr>
            <a:spLocks/>
          </p:cNvSpPr>
          <p:nvPr/>
        </p:nvSpPr>
        <p:spPr bwMode="auto">
          <a:xfrm flipH="1">
            <a:off x="1628775" y="2776538"/>
            <a:ext cx="109538" cy="292100"/>
          </a:xfrm>
          <a:custGeom>
            <a:avLst/>
            <a:gdLst>
              <a:gd name="T0" fmla="*/ 109538 w 96"/>
              <a:gd name="T1" fmla="*/ 0 h 240"/>
              <a:gd name="T2" fmla="*/ 0 w 96"/>
              <a:gd name="T3" fmla="*/ 116840 h 240"/>
              <a:gd name="T4" fmla="*/ 109538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5" name="Freeform 19"/>
          <p:cNvSpPr>
            <a:spLocks/>
          </p:cNvSpPr>
          <p:nvPr/>
        </p:nvSpPr>
        <p:spPr bwMode="auto">
          <a:xfrm flipH="1">
            <a:off x="1781175" y="2776538"/>
            <a:ext cx="109538" cy="292100"/>
          </a:xfrm>
          <a:custGeom>
            <a:avLst/>
            <a:gdLst>
              <a:gd name="T0" fmla="*/ 109538 w 96"/>
              <a:gd name="T1" fmla="*/ 0 h 240"/>
              <a:gd name="T2" fmla="*/ 0 w 96"/>
              <a:gd name="T3" fmla="*/ 116840 h 240"/>
              <a:gd name="T4" fmla="*/ 109538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6" name="Oval 20"/>
          <p:cNvSpPr>
            <a:spLocks noChangeArrowheads="1"/>
          </p:cNvSpPr>
          <p:nvPr/>
        </p:nvSpPr>
        <p:spPr bwMode="auto">
          <a:xfrm>
            <a:off x="1371600" y="2547938"/>
            <a:ext cx="109538" cy="109537"/>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17" name="Oval 21"/>
          <p:cNvSpPr>
            <a:spLocks noChangeArrowheads="1"/>
          </p:cNvSpPr>
          <p:nvPr/>
        </p:nvSpPr>
        <p:spPr bwMode="auto">
          <a:xfrm>
            <a:off x="1524000" y="2547938"/>
            <a:ext cx="109538" cy="109537"/>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18" name="Freeform 22"/>
          <p:cNvSpPr>
            <a:spLocks/>
          </p:cNvSpPr>
          <p:nvPr/>
        </p:nvSpPr>
        <p:spPr bwMode="auto">
          <a:xfrm>
            <a:off x="1414463" y="3143250"/>
            <a:ext cx="1587" cy="265113"/>
          </a:xfrm>
          <a:custGeom>
            <a:avLst/>
            <a:gdLst>
              <a:gd name="T0" fmla="*/ 0 w 1"/>
              <a:gd name="T1" fmla="*/ 0 h 144"/>
              <a:gd name="T2" fmla="*/ 0 w 1"/>
              <a:gd name="T3" fmla="*/ 265113 h 144"/>
              <a:gd name="T4" fmla="*/ 0 60000 65536"/>
              <a:gd name="T5" fmla="*/ 0 60000 65536"/>
              <a:gd name="T6" fmla="*/ 0 w 1"/>
              <a:gd name="T7" fmla="*/ 0 h 144"/>
              <a:gd name="T8" fmla="*/ 1 w 1"/>
              <a:gd name="T9" fmla="*/ 144 h 144"/>
            </a:gdLst>
            <a:ahLst/>
            <a:cxnLst>
              <a:cxn ang="T4">
                <a:pos x="T0" y="T1"/>
              </a:cxn>
              <a:cxn ang="T5">
                <a:pos x="T2" y="T3"/>
              </a:cxn>
            </a:cxnLst>
            <a:rect l="T6" t="T7" r="T8" b="T9"/>
            <a:pathLst>
              <a:path w="1" h="144">
                <a:moveTo>
                  <a:pt x="0" y="0"/>
                </a:moveTo>
                <a:cubicBezTo>
                  <a:pt x="0" y="60"/>
                  <a:pt x="0" y="120"/>
                  <a:pt x="0" y="144"/>
                </a:cubicBezTo>
              </a:path>
            </a:pathLst>
          </a:custGeom>
          <a:solidFill>
            <a:srgbClr val="800080"/>
          </a:solidFill>
          <a:ln w="38100" cmpd="sng">
            <a:solidFill>
              <a:srgbClr val="800080"/>
            </a:solidFill>
            <a:round/>
            <a:headEnd/>
            <a:tailEnd/>
          </a:ln>
        </p:spPr>
        <p:txBody>
          <a:bodyPr/>
          <a:lstStyle/>
          <a:p>
            <a:endParaRPr lang="en-US"/>
          </a:p>
        </p:txBody>
      </p:sp>
      <p:sp>
        <p:nvSpPr>
          <p:cNvPr id="4120" name="Oval 24"/>
          <p:cNvSpPr>
            <a:spLocks noChangeArrowheads="1"/>
          </p:cNvSpPr>
          <p:nvPr/>
        </p:nvSpPr>
        <p:spPr bwMode="auto">
          <a:xfrm>
            <a:off x="7086600" y="2438400"/>
            <a:ext cx="990600" cy="990600"/>
          </a:xfrm>
          <a:prstGeom prst="ellipse">
            <a:avLst/>
          </a:prstGeom>
          <a:solidFill>
            <a:schemeClr val="bg1"/>
          </a:solidFill>
          <a:ln w="9525">
            <a:solidFill>
              <a:srgbClr val="0000FF"/>
            </a:solidFill>
            <a:round/>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21" name="Freeform 25"/>
          <p:cNvSpPr>
            <a:spLocks/>
          </p:cNvSpPr>
          <p:nvPr/>
        </p:nvSpPr>
        <p:spPr bwMode="auto">
          <a:xfrm>
            <a:off x="7191375" y="2728913"/>
            <a:ext cx="109538" cy="292100"/>
          </a:xfrm>
          <a:custGeom>
            <a:avLst/>
            <a:gdLst>
              <a:gd name="T0" fmla="*/ 109538 w 96"/>
              <a:gd name="T1" fmla="*/ 0 h 240"/>
              <a:gd name="T2" fmla="*/ 0 w 96"/>
              <a:gd name="T3" fmla="*/ 116840 h 240"/>
              <a:gd name="T4" fmla="*/ 109538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2" name="Freeform 26"/>
          <p:cNvSpPr>
            <a:spLocks/>
          </p:cNvSpPr>
          <p:nvPr/>
        </p:nvSpPr>
        <p:spPr bwMode="auto">
          <a:xfrm>
            <a:off x="7343775" y="2728913"/>
            <a:ext cx="109538" cy="292100"/>
          </a:xfrm>
          <a:custGeom>
            <a:avLst/>
            <a:gdLst>
              <a:gd name="T0" fmla="*/ 109538 w 96"/>
              <a:gd name="T1" fmla="*/ 0 h 240"/>
              <a:gd name="T2" fmla="*/ 0 w 96"/>
              <a:gd name="T3" fmla="*/ 116840 h 240"/>
              <a:gd name="T4" fmla="*/ 109538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3" name="Freeform 27"/>
          <p:cNvSpPr>
            <a:spLocks/>
          </p:cNvSpPr>
          <p:nvPr/>
        </p:nvSpPr>
        <p:spPr bwMode="auto">
          <a:xfrm flipH="1">
            <a:off x="7753350" y="2728913"/>
            <a:ext cx="109538" cy="292100"/>
          </a:xfrm>
          <a:custGeom>
            <a:avLst/>
            <a:gdLst>
              <a:gd name="T0" fmla="*/ 109538 w 96"/>
              <a:gd name="T1" fmla="*/ 0 h 240"/>
              <a:gd name="T2" fmla="*/ 0 w 96"/>
              <a:gd name="T3" fmla="*/ 116840 h 240"/>
              <a:gd name="T4" fmla="*/ 109538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4" name="Freeform 28"/>
          <p:cNvSpPr>
            <a:spLocks/>
          </p:cNvSpPr>
          <p:nvPr/>
        </p:nvSpPr>
        <p:spPr bwMode="auto">
          <a:xfrm flipH="1">
            <a:off x="7905750" y="2728913"/>
            <a:ext cx="109538" cy="292100"/>
          </a:xfrm>
          <a:custGeom>
            <a:avLst/>
            <a:gdLst>
              <a:gd name="T0" fmla="*/ 109538 w 96"/>
              <a:gd name="T1" fmla="*/ 0 h 240"/>
              <a:gd name="T2" fmla="*/ 0 w 96"/>
              <a:gd name="T3" fmla="*/ 116840 h 240"/>
              <a:gd name="T4" fmla="*/ 109538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5" name="Oval 29"/>
          <p:cNvSpPr>
            <a:spLocks noChangeArrowheads="1"/>
          </p:cNvSpPr>
          <p:nvPr/>
        </p:nvSpPr>
        <p:spPr bwMode="auto">
          <a:xfrm>
            <a:off x="7496175" y="2500313"/>
            <a:ext cx="109538" cy="109537"/>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26" name="Oval 30"/>
          <p:cNvSpPr>
            <a:spLocks noChangeArrowheads="1"/>
          </p:cNvSpPr>
          <p:nvPr/>
        </p:nvSpPr>
        <p:spPr bwMode="auto">
          <a:xfrm>
            <a:off x="7648575" y="2500313"/>
            <a:ext cx="109538" cy="109537"/>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27" name="Freeform 31"/>
          <p:cNvSpPr>
            <a:spLocks/>
          </p:cNvSpPr>
          <p:nvPr/>
        </p:nvSpPr>
        <p:spPr bwMode="auto">
          <a:xfrm>
            <a:off x="7539038" y="3095625"/>
            <a:ext cx="1587" cy="265113"/>
          </a:xfrm>
          <a:custGeom>
            <a:avLst/>
            <a:gdLst>
              <a:gd name="T0" fmla="*/ 0 w 1"/>
              <a:gd name="T1" fmla="*/ 0 h 144"/>
              <a:gd name="T2" fmla="*/ 0 w 1"/>
              <a:gd name="T3" fmla="*/ 265113 h 144"/>
              <a:gd name="T4" fmla="*/ 0 60000 65536"/>
              <a:gd name="T5" fmla="*/ 0 60000 65536"/>
              <a:gd name="T6" fmla="*/ 0 w 1"/>
              <a:gd name="T7" fmla="*/ 0 h 144"/>
              <a:gd name="T8" fmla="*/ 1 w 1"/>
              <a:gd name="T9" fmla="*/ 144 h 144"/>
            </a:gdLst>
            <a:ahLst/>
            <a:cxnLst>
              <a:cxn ang="T4">
                <a:pos x="T0" y="T1"/>
              </a:cxn>
              <a:cxn ang="T5">
                <a:pos x="T2" y="T3"/>
              </a:cxn>
            </a:cxnLst>
            <a:rect l="T6" t="T7" r="T8" b="T9"/>
            <a:pathLst>
              <a:path w="1" h="144">
                <a:moveTo>
                  <a:pt x="0" y="0"/>
                </a:moveTo>
                <a:cubicBezTo>
                  <a:pt x="0" y="60"/>
                  <a:pt x="0" y="120"/>
                  <a:pt x="0" y="144"/>
                </a:cubicBezTo>
              </a:path>
            </a:pathLst>
          </a:custGeom>
          <a:solidFill>
            <a:srgbClr val="800080"/>
          </a:solidFill>
          <a:ln w="38100" cmpd="sng">
            <a:solidFill>
              <a:srgbClr val="800080"/>
            </a:solidFill>
            <a:round/>
            <a:headEnd/>
            <a:tailEnd/>
          </a:ln>
        </p:spPr>
        <p:txBody>
          <a:bodyPr/>
          <a:lstStyle/>
          <a:p>
            <a:endParaRPr lang="en-US"/>
          </a:p>
        </p:txBody>
      </p:sp>
      <p:sp>
        <p:nvSpPr>
          <p:cNvPr id="4129" name="Text Box 33"/>
          <p:cNvSpPr txBox="1">
            <a:spLocks noChangeArrowheads="1"/>
          </p:cNvSpPr>
          <p:nvPr/>
        </p:nvSpPr>
        <p:spPr bwMode="auto">
          <a:xfrm>
            <a:off x="8610600" y="271145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P</a:t>
            </a:r>
          </a:p>
        </p:txBody>
      </p:sp>
      <p:grpSp>
        <p:nvGrpSpPr>
          <p:cNvPr id="4130" name="Group 34"/>
          <p:cNvGrpSpPr>
            <a:grpSpLocks/>
          </p:cNvGrpSpPr>
          <p:nvPr/>
        </p:nvGrpSpPr>
        <p:grpSpPr bwMode="auto">
          <a:xfrm>
            <a:off x="8315325" y="2744788"/>
            <a:ext cx="182563" cy="365125"/>
            <a:chOff x="1449" y="2706"/>
            <a:chExt cx="115" cy="230"/>
          </a:xfrm>
        </p:grpSpPr>
        <p:sp>
          <p:nvSpPr>
            <p:cNvPr id="108575" name="Oval 35"/>
            <p:cNvSpPr>
              <a:spLocks noChangeArrowheads="1"/>
            </p:cNvSpPr>
            <p:nvPr/>
          </p:nvSpPr>
          <p:spPr bwMode="auto">
            <a:xfrm>
              <a:off x="1449" y="2706"/>
              <a:ext cx="115" cy="103"/>
            </a:xfrm>
            <a:prstGeom prst="ellipse">
              <a:avLst/>
            </a:prstGeom>
            <a:solidFill>
              <a:schemeClr val="bg1"/>
            </a:solidFill>
            <a:ln w="28575">
              <a:solidFill>
                <a:srgbClr val="0000FF"/>
              </a:solidFill>
              <a:round/>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108576" name="Line 36"/>
            <p:cNvSpPr>
              <a:spLocks noChangeShapeType="1"/>
            </p:cNvSpPr>
            <p:nvPr/>
          </p:nvSpPr>
          <p:spPr bwMode="auto">
            <a:xfrm>
              <a:off x="1506" y="2808"/>
              <a:ext cx="0" cy="12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77" name="Line 37"/>
            <p:cNvSpPr>
              <a:spLocks noChangeShapeType="1"/>
            </p:cNvSpPr>
            <p:nvPr/>
          </p:nvSpPr>
          <p:spPr bwMode="auto">
            <a:xfrm>
              <a:off x="1458" y="2853"/>
              <a:ext cx="96"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34" name="Freeform 38"/>
          <p:cNvSpPr>
            <a:spLocks/>
          </p:cNvSpPr>
          <p:nvPr/>
        </p:nvSpPr>
        <p:spPr bwMode="auto">
          <a:xfrm>
            <a:off x="1524000" y="3219450"/>
            <a:ext cx="92075" cy="182563"/>
          </a:xfrm>
          <a:custGeom>
            <a:avLst/>
            <a:gdLst>
              <a:gd name="T0" fmla="*/ 13040 w 346"/>
              <a:gd name="T1" fmla="*/ 182563 h 1045"/>
              <a:gd name="T2" fmla="*/ 13040 w 346"/>
              <a:gd name="T3" fmla="*/ 16422 h 1045"/>
              <a:gd name="T4" fmla="*/ 92075 w 346"/>
              <a:gd name="T5" fmla="*/ 83857 h 1045"/>
              <a:gd name="T6" fmla="*/ 0 60000 65536"/>
              <a:gd name="T7" fmla="*/ 0 60000 65536"/>
              <a:gd name="T8" fmla="*/ 0 60000 65536"/>
              <a:gd name="T9" fmla="*/ 0 w 346"/>
              <a:gd name="T10" fmla="*/ 0 h 1045"/>
              <a:gd name="T11" fmla="*/ 346 w 346"/>
              <a:gd name="T12" fmla="*/ 1045 h 1045"/>
            </a:gdLst>
            <a:ahLst/>
            <a:cxnLst>
              <a:cxn ang="T6">
                <a:pos x="T0" y="T1"/>
              </a:cxn>
              <a:cxn ang="T7">
                <a:pos x="T2" y="T3"/>
              </a:cxn>
              <a:cxn ang="T8">
                <a:pos x="T4" y="T5"/>
              </a:cxn>
            </a:cxnLst>
            <a:rect l="T9" t="T10" r="T11" b="T12"/>
            <a:pathLst>
              <a:path w="346" h="1045">
                <a:moveTo>
                  <a:pt x="49" y="1045"/>
                </a:moveTo>
                <a:cubicBezTo>
                  <a:pt x="48" y="887"/>
                  <a:pt x="0" y="188"/>
                  <a:pt x="49" y="94"/>
                </a:cubicBezTo>
                <a:cubicBezTo>
                  <a:pt x="98" y="0"/>
                  <a:pt x="284" y="400"/>
                  <a:pt x="346" y="48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9" name="Freeform 23"/>
          <p:cNvSpPr>
            <a:spLocks/>
          </p:cNvSpPr>
          <p:nvPr/>
        </p:nvSpPr>
        <p:spPr bwMode="auto">
          <a:xfrm>
            <a:off x="7696200" y="3095625"/>
            <a:ext cx="1588" cy="265113"/>
          </a:xfrm>
          <a:custGeom>
            <a:avLst/>
            <a:gdLst>
              <a:gd name="T0" fmla="*/ 0 w 1"/>
              <a:gd name="T1" fmla="*/ 0 h 144"/>
              <a:gd name="T2" fmla="*/ 0 w 1"/>
              <a:gd name="T3" fmla="*/ 265113 h 144"/>
              <a:gd name="T4" fmla="*/ 0 60000 65536"/>
              <a:gd name="T5" fmla="*/ 0 60000 65536"/>
              <a:gd name="T6" fmla="*/ 0 w 1"/>
              <a:gd name="T7" fmla="*/ 0 h 144"/>
              <a:gd name="T8" fmla="*/ 1 w 1"/>
              <a:gd name="T9" fmla="*/ 144 h 144"/>
            </a:gdLst>
            <a:ahLst/>
            <a:cxnLst>
              <a:cxn ang="T4">
                <a:pos x="T0" y="T1"/>
              </a:cxn>
              <a:cxn ang="T5">
                <a:pos x="T2" y="T3"/>
              </a:cxn>
            </a:cxnLst>
            <a:rect l="T6" t="T7" r="T8" b="T9"/>
            <a:pathLst>
              <a:path w="1" h="144">
                <a:moveTo>
                  <a:pt x="0" y="0"/>
                </a:moveTo>
                <a:cubicBezTo>
                  <a:pt x="0" y="60"/>
                  <a:pt x="0" y="120"/>
                  <a:pt x="0" y="144"/>
                </a:cubicBezTo>
              </a:path>
            </a:pathLst>
          </a:custGeom>
          <a:solidFill>
            <a:srgbClr val="800080"/>
          </a:solidFill>
          <a:ln w="38100" cmpd="sng">
            <a:solidFill>
              <a:srgbClr val="800080"/>
            </a:solidFill>
            <a:round/>
            <a:headEnd/>
            <a:tailEnd/>
          </a:ln>
        </p:spPr>
        <p:txBody>
          <a:bodyPr/>
          <a:lstStyle/>
          <a:p>
            <a:endParaRPr lang="en-US"/>
          </a:p>
        </p:txBody>
      </p:sp>
      <p:sp>
        <p:nvSpPr>
          <p:cNvPr id="4135" name="Oval 39"/>
          <p:cNvSpPr>
            <a:spLocks noChangeArrowheads="1"/>
          </p:cNvSpPr>
          <p:nvPr/>
        </p:nvSpPr>
        <p:spPr bwMode="auto">
          <a:xfrm>
            <a:off x="5534025" y="3200400"/>
            <a:ext cx="990600" cy="990600"/>
          </a:xfrm>
          <a:prstGeom prst="ellipse">
            <a:avLst/>
          </a:prstGeom>
          <a:solidFill>
            <a:schemeClr val="bg1"/>
          </a:solidFill>
          <a:ln w="9525">
            <a:solidFill>
              <a:srgbClr val="0000FF"/>
            </a:solidFill>
            <a:round/>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36" name="Oval 40"/>
          <p:cNvSpPr>
            <a:spLocks noChangeArrowheads="1"/>
          </p:cNvSpPr>
          <p:nvPr/>
        </p:nvSpPr>
        <p:spPr bwMode="auto">
          <a:xfrm>
            <a:off x="4071938" y="1752600"/>
            <a:ext cx="990600" cy="990600"/>
          </a:xfrm>
          <a:prstGeom prst="ellipse">
            <a:avLst/>
          </a:prstGeom>
          <a:solidFill>
            <a:schemeClr val="bg1"/>
          </a:solidFill>
          <a:ln w="9525">
            <a:solidFill>
              <a:srgbClr val="0000FF"/>
            </a:solidFill>
            <a:round/>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37" name="Oval 41"/>
          <p:cNvSpPr>
            <a:spLocks noChangeArrowheads="1"/>
          </p:cNvSpPr>
          <p:nvPr/>
        </p:nvSpPr>
        <p:spPr bwMode="auto">
          <a:xfrm>
            <a:off x="5514975" y="1752600"/>
            <a:ext cx="990600" cy="990600"/>
          </a:xfrm>
          <a:prstGeom prst="ellipse">
            <a:avLst/>
          </a:prstGeom>
          <a:solidFill>
            <a:schemeClr val="bg1"/>
          </a:solidFill>
          <a:ln w="9525">
            <a:solidFill>
              <a:srgbClr val="0000FF"/>
            </a:solidFill>
            <a:round/>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38" name="Oval 42"/>
          <p:cNvSpPr>
            <a:spLocks noChangeArrowheads="1"/>
          </p:cNvSpPr>
          <p:nvPr/>
        </p:nvSpPr>
        <p:spPr bwMode="auto">
          <a:xfrm>
            <a:off x="2609850" y="1752600"/>
            <a:ext cx="990600" cy="990600"/>
          </a:xfrm>
          <a:prstGeom prst="ellipse">
            <a:avLst/>
          </a:prstGeom>
          <a:solidFill>
            <a:schemeClr val="bg1"/>
          </a:solidFill>
          <a:ln w="9525">
            <a:solidFill>
              <a:srgbClr val="0000FF"/>
            </a:solidFill>
            <a:round/>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39" name="Oval 43"/>
          <p:cNvSpPr>
            <a:spLocks noChangeArrowheads="1"/>
          </p:cNvSpPr>
          <p:nvPr/>
        </p:nvSpPr>
        <p:spPr bwMode="auto">
          <a:xfrm>
            <a:off x="2605088" y="3186113"/>
            <a:ext cx="990600" cy="990600"/>
          </a:xfrm>
          <a:prstGeom prst="ellipse">
            <a:avLst/>
          </a:prstGeom>
          <a:solidFill>
            <a:schemeClr val="bg1"/>
          </a:solidFill>
          <a:ln w="9525">
            <a:solidFill>
              <a:srgbClr val="0000FF"/>
            </a:solidFill>
            <a:round/>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40" name="Oval 44"/>
          <p:cNvSpPr>
            <a:spLocks noChangeArrowheads="1"/>
          </p:cNvSpPr>
          <p:nvPr/>
        </p:nvSpPr>
        <p:spPr bwMode="auto">
          <a:xfrm>
            <a:off x="4081463" y="3200400"/>
            <a:ext cx="990600" cy="990600"/>
          </a:xfrm>
          <a:prstGeom prst="ellipse">
            <a:avLst/>
          </a:prstGeom>
          <a:solidFill>
            <a:schemeClr val="bg1"/>
          </a:solidFill>
          <a:ln w="9525">
            <a:solidFill>
              <a:srgbClr val="0000FF"/>
            </a:solidFill>
            <a:round/>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41" name="Line 45"/>
          <p:cNvSpPr>
            <a:spLocks noChangeShapeType="1"/>
          </p:cNvSpPr>
          <p:nvPr/>
        </p:nvSpPr>
        <p:spPr bwMode="auto">
          <a:xfrm>
            <a:off x="2362200" y="2209800"/>
            <a:ext cx="228600" cy="0"/>
          </a:xfrm>
          <a:prstGeom prst="line">
            <a:avLst/>
          </a:prstGeom>
          <a:noFill/>
          <a:ln w="190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142" name="Line 46"/>
          <p:cNvSpPr>
            <a:spLocks noChangeShapeType="1"/>
          </p:cNvSpPr>
          <p:nvPr/>
        </p:nvSpPr>
        <p:spPr bwMode="auto">
          <a:xfrm>
            <a:off x="2362200" y="3657600"/>
            <a:ext cx="228600" cy="0"/>
          </a:xfrm>
          <a:prstGeom prst="line">
            <a:avLst/>
          </a:prstGeom>
          <a:noFill/>
          <a:ln w="190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143" name="Line 47"/>
          <p:cNvSpPr>
            <a:spLocks noChangeShapeType="1"/>
          </p:cNvSpPr>
          <p:nvPr/>
        </p:nvSpPr>
        <p:spPr bwMode="auto">
          <a:xfrm>
            <a:off x="2362200" y="2209800"/>
            <a:ext cx="0" cy="14478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4" name="Line 48"/>
          <p:cNvSpPr>
            <a:spLocks noChangeShapeType="1"/>
          </p:cNvSpPr>
          <p:nvPr/>
        </p:nvSpPr>
        <p:spPr bwMode="auto">
          <a:xfrm>
            <a:off x="1981200" y="2919413"/>
            <a:ext cx="38100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5" name="Line 49"/>
          <p:cNvSpPr>
            <a:spLocks noChangeShapeType="1"/>
          </p:cNvSpPr>
          <p:nvPr/>
        </p:nvSpPr>
        <p:spPr bwMode="auto">
          <a:xfrm>
            <a:off x="6505575" y="2209800"/>
            <a:ext cx="228600" cy="0"/>
          </a:xfrm>
          <a:prstGeom prst="line">
            <a:avLst/>
          </a:prstGeom>
          <a:noFill/>
          <a:ln w="19050">
            <a:solidFill>
              <a:schemeClr val="accent2"/>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4146" name="Line 50"/>
          <p:cNvSpPr>
            <a:spLocks noChangeShapeType="1"/>
          </p:cNvSpPr>
          <p:nvPr/>
        </p:nvSpPr>
        <p:spPr bwMode="auto">
          <a:xfrm>
            <a:off x="6505575" y="3657600"/>
            <a:ext cx="228600" cy="0"/>
          </a:xfrm>
          <a:prstGeom prst="line">
            <a:avLst/>
          </a:prstGeom>
          <a:noFill/>
          <a:ln w="19050">
            <a:solidFill>
              <a:schemeClr val="accent2"/>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4147" name="Line 51"/>
          <p:cNvSpPr>
            <a:spLocks noChangeShapeType="1"/>
          </p:cNvSpPr>
          <p:nvPr/>
        </p:nvSpPr>
        <p:spPr bwMode="auto">
          <a:xfrm>
            <a:off x="6734175" y="2209800"/>
            <a:ext cx="0" cy="14478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8" name="Line 52"/>
          <p:cNvSpPr>
            <a:spLocks noChangeShapeType="1"/>
          </p:cNvSpPr>
          <p:nvPr/>
        </p:nvSpPr>
        <p:spPr bwMode="auto">
          <a:xfrm flipH="1">
            <a:off x="6734175" y="2919413"/>
            <a:ext cx="38100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9" name="Line 53"/>
          <p:cNvSpPr>
            <a:spLocks noChangeShapeType="1"/>
          </p:cNvSpPr>
          <p:nvPr/>
        </p:nvSpPr>
        <p:spPr bwMode="auto">
          <a:xfrm>
            <a:off x="3595688" y="2209800"/>
            <a:ext cx="457200" cy="0"/>
          </a:xfrm>
          <a:prstGeom prst="line">
            <a:avLst/>
          </a:prstGeom>
          <a:noFill/>
          <a:ln w="190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150" name="Line 54"/>
          <p:cNvSpPr>
            <a:spLocks noChangeShapeType="1"/>
          </p:cNvSpPr>
          <p:nvPr/>
        </p:nvSpPr>
        <p:spPr bwMode="auto">
          <a:xfrm>
            <a:off x="3595688" y="3657600"/>
            <a:ext cx="457200" cy="0"/>
          </a:xfrm>
          <a:prstGeom prst="line">
            <a:avLst/>
          </a:prstGeom>
          <a:noFill/>
          <a:ln w="190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151" name="Line 55"/>
          <p:cNvSpPr>
            <a:spLocks noChangeShapeType="1"/>
          </p:cNvSpPr>
          <p:nvPr/>
        </p:nvSpPr>
        <p:spPr bwMode="auto">
          <a:xfrm>
            <a:off x="5043488" y="2209800"/>
            <a:ext cx="457200" cy="0"/>
          </a:xfrm>
          <a:prstGeom prst="line">
            <a:avLst/>
          </a:prstGeom>
          <a:noFill/>
          <a:ln w="19050">
            <a:solidFill>
              <a:schemeClr val="accent2"/>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4152" name="Line 56"/>
          <p:cNvSpPr>
            <a:spLocks noChangeShapeType="1"/>
          </p:cNvSpPr>
          <p:nvPr/>
        </p:nvSpPr>
        <p:spPr bwMode="auto">
          <a:xfrm>
            <a:off x="5072063" y="3657600"/>
            <a:ext cx="457200" cy="0"/>
          </a:xfrm>
          <a:prstGeom prst="line">
            <a:avLst/>
          </a:prstGeom>
          <a:noFill/>
          <a:ln w="19050">
            <a:solidFill>
              <a:schemeClr val="accent2"/>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4153" name="Freeform 57"/>
          <p:cNvSpPr>
            <a:spLocks/>
          </p:cNvSpPr>
          <p:nvPr/>
        </p:nvSpPr>
        <p:spPr bwMode="auto">
          <a:xfrm>
            <a:off x="2757488" y="2057400"/>
            <a:ext cx="109537" cy="292100"/>
          </a:xfrm>
          <a:custGeom>
            <a:avLst/>
            <a:gdLst>
              <a:gd name="T0" fmla="*/ 109537 w 96"/>
              <a:gd name="T1" fmla="*/ 0 h 240"/>
              <a:gd name="T2" fmla="*/ 0 w 96"/>
              <a:gd name="T3" fmla="*/ 116840 h 240"/>
              <a:gd name="T4" fmla="*/ 109537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4" name="Freeform 58"/>
          <p:cNvSpPr>
            <a:spLocks/>
          </p:cNvSpPr>
          <p:nvPr/>
        </p:nvSpPr>
        <p:spPr bwMode="auto">
          <a:xfrm flipH="1">
            <a:off x="3233738" y="2057400"/>
            <a:ext cx="109537" cy="292100"/>
          </a:xfrm>
          <a:custGeom>
            <a:avLst/>
            <a:gdLst>
              <a:gd name="T0" fmla="*/ 109537 w 96"/>
              <a:gd name="T1" fmla="*/ 0 h 240"/>
              <a:gd name="T2" fmla="*/ 0 w 96"/>
              <a:gd name="T3" fmla="*/ 116840 h 240"/>
              <a:gd name="T4" fmla="*/ 109537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5" name="Oval 59"/>
          <p:cNvSpPr>
            <a:spLocks noChangeArrowheads="1"/>
          </p:cNvSpPr>
          <p:nvPr/>
        </p:nvSpPr>
        <p:spPr bwMode="auto">
          <a:xfrm>
            <a:off x="3062288" y="1828800"/>
            <a:ext cx="109537" cy="10953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56" name="Freeform 60"/>
          <p:cNvSpPr>
            <a:spLocks/>
          </p:cNvSpPr>
          <p:nvPr/>
        </p:nvSpPr>
        <p:spPr bwMode="auto">
          <a:xfrm>
            <a:off x="3048000" y="2395538"/>
            <a:ext cx="1588" cy="265112"/>
          </a:xfrm>
          <a:custGeom>
            <a:avLst/>
            <a:gdLst>
              <a:gd name="T0" fmla="*/ 0 w 1"/>
              <a:gd name="T1" fmla="*/ 0 h 144"/>
              <a:gd name="T2" fmla="*/ 0 w 1"/>
              <a:gd name="T3" fmla="*/ 265112 h 144"/>
              <a:gd name="T4" fmla="*/ 0 60000 65536"/>
              <a:gd name="T5" fmla="*/ 0 60000 65536"/>
              <a:gd name="T6" fmla="*/ 0 w 1"/>
              <a:gd name="T7" fmla="*/ 0 h 144"/>
              <a:gd name="T8" fmla="*/ 1 w 1"/>
              <a:gd name="T9" fmla="*/ 144 h 144"/>
            </a:gdLst>
            <a:ahLst/>
            <a:cxnLst>
              <a:cxn ang="T4">
                <a:pos x="T0" y="T1"/>
              </a:cxn>
              <a:cxn ang="T5">
                <a:pos x="T2" y="T3"/>
              </a:cxn>
            </a:cxnLst>
            <a:rect l="T6" t="T7" r="T8" b="T9"/>
            <a:pathLst>
              <a:path w="1" h="144">
                <a:moveTo>
                  <a:pt x="0" y="0"/>
                </a:moveTo>
                <a:cubicBezTo>
                  <a:pt x="0" y="60"/>
                  <a:pt x="0" y="120"/>
                  <a:pt x="0" y="144"/>
                </a:cubicBezTo>
              </a:path>
            </a:pathLst>
          </a:custGeom>
          <a:solidFill>
            <a:srgbClr val="800080"/>
          </a:solidFill>
          <a:ln w="38100" cmpd="sng">
            <a:solidFill>
              <a:srgbClr val="800080"/>
            </a:solidFill>
            <a:round/>
            <a:headEnd/>
            <a:tailEnd/>
          </a:ln>
        </p:spPr>
        <p:txBody>
          <a:bodyPr/>
          <a:lstStyle/>
          <a:p>
            <a:endParaRPr lang="en-US"/>
          </a:p>
        </p:txBody>
      </p:sp>
      <p:sp>
        <p:nvSpPr>
          <p:cNvPr id="4157" name="Freeform 61"/>
          <p:cNvSpPr>
            <a:spLocks/>
          </p:cNvSpPr>
          <p:nvPr/>
        </p:nvSpPr>
        <p:spPr bwMode="auto">
          <a:xfrm>
            <a:off x="5667375" y="2057400"/>
            <a:ext cx="109538" cy="292100"/>
          </a:xfrm>
          <a:custGeom>
            <a:avLst/>
            <a:gdLst>
              <a:gd name="T0" fmla="*/ 109538 w 96"/>
              <a:gd name="T1" fmla="*/ 0 h 240"/>
              <a:gd name="T2" fmla="*/ 0 w 96"/>
              <a:gd name="T3" fmla="*/ 116840 h 240"/>
              <a:gd name="T4" fmla="*/ 109538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8" name="Freeform 62"/>
          <p:cNvSpPr>
            <a:spLocks/>
          </p:cNvSpPr>
          <p:nvPr/>
        </p:nvSpPr>
        <p:spPr bwMode="auto">
          <a:xfrm flipH="1">
            <a:off x="6229350" y="2057400"/>
            <a:ext cx="109538" cy="292100"/>
          </a:xfrm>
          <a:custGeom>
            <a:avLst/>
            <a:gdLst>
              <a:gd name="T0" fmla="*/ 109538 w 96"/>
              <a:gd name="T1" fmla="*/ 0 h 240"/>
              <a:gd name="T2" fmla="*/ 0 w 96"/>
              <a:gd name="T3" fmla="*/ 116840 h 240"/>
              <a:gd name="T4" fmla="*/ 109538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9" name="Oval 63"/>
          <p:cNvSpPr>
            <a:spLocks noChangeArrowheads="1"/>
          </p:cNvSpPr>
          <p:nvPr/>
        </p:nvSpPr>
        <p:spPr bwMode="auto">
          <a:xfrm>
            <a:off x="5972175" y="1828800"/>
            <a:ext cx="109538" cy="10953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60" name="Freeform 64"/>
          <p:cNvSpPr>
            <a:spLocks/>
          </p:cNvSpPr>
          <p:nvPr/>
        </p:nvSpPr>
        <p:spPr bwMode="auto">
          <a:xfrm>
            <a:off x="6015038" y="2424113"/>
            <a:ext cx="1587" cy="265112"/>
          </a:xfrm>
          <a:custGeom>
            <a:avLst/>
            <a:gdLst>
              <a:gd name="T0" fmla="*/ 0 w 1"/>
              <a:gd name="T1" fmla="*/ 0 h 144"/>
              <a:gd name="T2" fmla="*/ 0 w 1"/>
              <a:gd name="T3" fmla="*/ 265112 h 144"/>
              <a:gd name="T4" fmla="*/ 0 60000 65536"/>
              <a:gd name="T5" fmla="*/ 0 60000 65536"/>
              <a:gd name="T6" fmla="*/ 0 w 1"/>
              <a:gd name="T7" fmla="*/ 0 h 144"/>
              <a:gd name="T8" fmla="*/ 1 w 1"/>
              <a:gd name="T9" fmla="*/ 144 h 144"/>
            </a:gdLst>
            <a:ahLst/>
            <a:cxnLst>
              <a:cxn ang="T4">
                <a:pos x="T0" y="T1"/>
              </a:cxn>
              <a:cxn ang="T5">
                <a:pos x="T2" y="T3"/>
              </a:cxn>
            </a:cxnLst>
            <a:rect l="T6" t="T7" r="T8" b="T9"/>
            <a:pathLst>
              <a:path w="1" h="144">
                <a:moveTo>
                  <a:pt x="0" y="0"/>
                </a:moveTo>
                <a:cubicBezTo>
                  <a:pt x="0" y="60"/>
                  <a:pt x="0" y="120"/>
                  <a:pt x="0" y="144"/>
                </a:cubicBezTo>
              </a:path>
            </a:pathLst>
          </a:custGeom>
          <a:solidFill>
            <a:srgbClr val="800080"/>
          </a:solidFill>
          <a:ln w="38100" cmpd="sng">
            <a:solidFill>
              <a:srgbClr val="800080"/>
            </a:solidFill>
            <a:round/>
            <a:headEnd/>
            <a:tailEnd/>
          </a:ln>
        </p:spPr>
        <p:txBody>
          <a:bodyPr/>
          <a:lstStyle/>
          <a:p>
            <a:endParaRPr lang="en-US"/>
          </a:p>
        </p:txBody>
      </p:sp>
      <p:sp>
        <p:nvSpPr>
          <p:cNvPr id="4161" name="Freeform 65"/>
          <p:cNvSpPr>
            <a:spLocks/>
          </p:cNvSpPr>
          <p:nvPr/>
        </p:nvSpPr>
        <p:spPr bwMode="auto">
          <a:xfrm>
            <a:off x="2743200" y="3482975"/>
            <a:ext cx="109538" cy="292100"/>
          </a:xfrm>
          <a:custGeom>
            <a:avLst/>
            <a:gdLst>
              <a:gd name="T0" fmla="*/ 109538 w 96"/>
              <a:gd name="T1" fmla="*/ 0 h 240"/>
              <a:gd name="T2" fmla="*/ 0 w 96"/>
              <a:gd name="T3" fmla="*/ 116840 h 240"/>
              <a:gd name="T4" fmla="*/ 109538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2" name="Freeform 66"/>
          <p:cNvSpPr>
            <a:spLocks/>
          </p:cNvSpPr>
          <p:nvPr/>
        </p:nvSpPr>
        <p:spPr bwMode="auto">
          <a:xfrm flipH="1">
            <a:off x="3371850" y="2057400"/>
            <a:ext cx="109538" cy="292100"/>
          </a:xfrm>
          <a:custGeom>
            <a:avLst/>
            <a:gdLst>
              <a:gd name="T0" fmla="*/ 109538 w 96"/>
              <a:gd name="T1" fmla="*/ 0 h 240"/>
              <a:gd name="T2" fmla="*/ 0 w 96"/>
              <a:gd name="T3" fmla="*/ 116840 h 240"/>
              <a:gd name="T4" fmla="*/ 109538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3" name="Oval 67"/>
          <p:cNvSpPr>
            <a:spLocks noChangeArrowheads="1"/>
          </p:cNvSpPr>
          <p:nvPr/>
        </p:nvSpPr>
        <p:spPr bwMode="auto">
          <a:xfrm>
            <a:off x="3048000" y="3254375"/>
            <a:ext cx="109538" cy="10953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65" name="Freeform 69"/>
          <p:cNvSpPr>
            <a:spLocks/>
          </p:cNvSpPr>
          <p:nvPr/>
        </p:nvSpPr>
        <p:spPr bwMode="auto">
          <a:xfrm>
            <a:off x="5681663" y="3482975"/>
            <a:ext cx="109537" cy="292100"/>
          </a:xfrm>
          <a:custGeom>
            <a:avLst/>
            <a:gdLst>
              <a:gd name="T0" fmla="*/ 109537 w 96"/>
              <a:gd name="T1" fmla="*/ 0 h 240"/>
              <a:gd name="T2" fmla="*/ 0 w 96"/>
              <a:gd name="T3" fmla="*/ 116840 h 240"/>
              <a:gd name="T4" fmla="*/ 109537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6" name="Freeform 70"/>
          <p:cNvSpPr>
            <a:spLocks/>
          </p:cNvSpPr>
          <p:nvPr/>
        </p:nvSpPr>
        <p:spPr bwMode="auto">
          <a:xfrm flipH="1">
            <a:off x="6243638" y="3482975"/>
            <a:ext cx="109537" cy="292100"/>
          </a:xfrm>
          <a:custGeom>
            <a:avLst/>
            <a:gdLst>
              <a:gd name="T0" fmla="*/ 109537 w 96"/>
              <a:gd name="T1" fmla="*/ 0 h 240"/>
              <a:gd name="T2" fmla="*/ 0 w 96"/>
              <a:gd name="T3" fmla="*/ 116840 h 240"/>
              <a:gd name="T4" fmla="*/ 109537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7" name="Oval 71"/>
          <p:cNvSpPr>
            <a:spLocks noChangeArrowheads="1"/>
          </p:cNvSpPr>
          <p:nvPr/>
        </p:nvSpPr>
        <p:spPr bwMode="auto">
          <a:xfrm>
            <a:off x="5986463" y="3254375"/>
            <a:ext cx="109537" cy="10953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68" name="Freeform 72"/>
          <p:cNvSpPr>
            <a:spLocks/>
          </p:cNvSpPr>
          <p:nvPr/>
        </p:nvSpPr>
        <p:spPr bwMode="auto">
          <a:xfrm>
            <a:off x="6029325" y="3849688"/>
            <a:ext cx="1588" cy="265112"/>
          </a:xfrm>
          <a:custGeom>
            <a:avLst/>
            <a:gdLst>
              <a:gd name="T0" fmla="*/ 0 w 1"/>
              <a:gd name="T1" fmla="*/ 0 h 144"/>
              <a:gd name="T2" fmla="*/ 0 w 1"/>
              <a:gd name="T3" fmla="*/ 265112 h 144"/>
              <a:gd name="T4" fmla="*/ 0 60000 65536"/>
              <a:gd name="T5" fmla="*/ 0 60000 65536"/>
              <a:gd name="T6" fmla="*/ 0 w 1"/>
              <a:gd name="T7" fmla="*/ 0 h 144"/>
              <a:gd name="T8" fmla="*/ 1 w 1"/>
              <a:gd name="T9" fmla="*/ 144 h 144"/>
            </a:gdLst>
            <a:ahLst/>
            <a:cxnLst>
              <a:cxn ang="T4">
                <a:pos x="T0" y="T1"/>
              </a:cxn>
              <a:cxn ang="T5">
                <a:pos x="T2" y="T3"/>
              </a:cxn>
            </a:cxnLst>
            <a:rect l="T6" t="T7" r="T8" b="T9"/>
            <a:pathLst>
              <a:path w="1" h="144">
                <a:moveTo>
                  <a:pt x="0" y="0"/>
                </a:moveTo>
                <a:cubicBezTo>
                  <a:pt x="0" y="60"/>
                  <a:pt x="0" y="120"/>
                  <a:pt x="0" y="144"/>
                </a:cubicBezTo>
              </a:path>
            </a:pathLst>
          </a:custGeom>
          <a:solidFill>
            <a:srgbClr val="800080"/>
          </a:solidFill>
          <a:ln w="38100" cmpd="sng">
            <a:solidFill>
              <a:srgbClr val="800080"/>
            </a:solidFill>
            <a:round/>
            <a:headEnd/>
            <a:tailEnd/>
          </a:ln>
        </p:spPr>
        <p:txBody>
          <a:bodyPr/>
          <a:lstStyle/>
          <a:p>
            <a:endParaRPr lang="en-US"/>
          </a:p>
        </p:txBody>
      </p:sp>
      <p:sp>
        <p:nvSpPr>
          <p:cNvPr id="4169" name="Freeform 73"/>
          <p:cNvSpPr>
            <a:spLocks/>
          </p:cNvSpPr>
          <p:nvPr/>
        </p:nvSpPr>
        <p:spPr bwMode="auto">
          <a:xfrm>
            <a:off x="4157663" y="3482975"/>
            <a:ext cx="109537" cy="292100"/>
          </a:xfrm>
          <a:custGeom>
            <a:avLst/>
            <a:gdLst>
              <a:gd name="T0" fmla="*/ 109537 w 96"/>
              <a:gd name="T1" fmla="*/ 0 h 240"/>
              <a:gd name="T2" fmla="*/ 0 w 96"/>
              <a:gd name="T3" fmla="*/ 116840 h 240"/>
              <a:gd name="T4" fmla="*/ 109537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0" name="Freeform 74"/>
          <p:cNvSpPr>
            <a:spLocks/>
          </p:cNvSpPr>
          <p:nvPr/>
        </p:nvSpPr>
        <p:spPr bwMode="auto">
          <a:xfrm>
            <a:off x="4310063" y="3482975"/>
            <a:ext cx="109537" cy="292100"/>
          </a:xfrm>
          <a:custGeom>
            <a:avLst/>
            <a:gdLst>
              <a:gd name="T0" fmla="*/ 109537 w 96"/>
              <a:gd name="T1" fmla="*/ 0 h 240"/>
              <a:gd name="T2" fmla="*/ 0 w 96"/>
              <a:gd name="T3" fmla="*/ 116840 h 240"/>
              <a:gd name="T4" fmla="*/ 109537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1" name="Freeform 75"/>
          <p:cNvSpPr>
            <a:spLocks/>
          </p:cNvSpPr>
          <p:nvPr/>
        </p:nvSpPr>
        <p:spPr bwMode="auto">
          <a:xfrm flipH="1">
            <a:off x="4862513" y="2043113"/>
            <a:ext cx="109537" cy="292100"/>
          </a:xfrm>
          <a:custGeom>
            <a:avLst/>
            <a:gdLst>
              <a:gd name="T0" fmla="*/ 109537 w 96"/>
              <a:gd name="T1" fmla="*/ 0 h 240"/>
              <a:gd name="T2" fmla="*/ 0 w 96"/>
              <a:gd name="T3" fmla="*/ 116840 h 240"/>
              <a:gd name="T4" fmla="*/ 109537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2" name="Freeform 76"/>
          <p:cNvSpPr>
            <a:spLocks/>
          </p:cNvSpPr>
          <p:nvPr/>
        </p:nvSpPr>
        <p:spPr bwMode="auto">
          <a:xfrm flipH="1">
            <a:off x="4872038" y="3482975"/>
            <a:ext cx="109537" cy="292100"/>
          </a:xfrm>
          <a:custGeom>
            <a:avLst/>
            <a:gdLst>
              <a:gd name="T0" fmla="*/ 109537 w 96"/>
              <a:gd name="T1" fmla="*/ 0 h 240"/>
              <a:gd name="T2" fmla="*/ 0 w 96"/>
              <a:gd name="T3" fmla="*/ 116840 h 240"/>
              <a:gd name="T4" fmla="*/ 109537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3" name="Oval 77"/>
          <p:cNvSpPr>
            <a:spLocks noChangeArrowheads="1"/>
          </p:cNvSpPr>
          <p:nvPr/>
        </p:nvSpPr>
        <p:spPr bwMode="auto">
          <a:xfrm>
            <a:off x="4462463" y="3254375"/>
            <a:ext cx="109537" cy="10953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74" name="Oval 78"/>
          <p:cNvSpPr>
            <a:spLocks noChangeArrowheads="1"/>
          </p:cNvSpPr>
          <p:nvPr/>
        </p:nvSpPr>
        <p:spPr bwMode="auto">
          <a:xfrm>
            <a:off x="4614863" y="3254375"/>
            <a:ext cx="109537" cy="109538"/>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75" name="Freeform 79"/>
          <p:cNvSpPr>
            <a:spLocks/>
          </p:cNvSpPr>
          <p:nvPr/>
        </p:nvSpPr>
        <p:spPr bwMode="auto">
          <a:xfrm>
            <a:off x="4527550" y="3849688"/>
            <a:ext cx="1588" cy="265112"/>
          </a:xfrm>
          <a:custGeom>
            <a:avLst/>
            <a:gdLst>
              <a:gd name="T0" fmla="*/ 0 w 1"/>
              <a:gd name="T1" fmla="*/ 0 h 144"/>
              <a:gd name="T2" fmla="*/ 0 w 1"/>
              <a:gd name="T3" fmla="*/ 265112 h 144"/>
              <a:gd name="T4" fmla="*/ 0 60000 65536"/>
              <a:gd name="T5" fmla="*/ 0 60000 65536"/>
              <a:gd name="T6" fmla="*/ 0 w 1"/>
              <a:gd name="T7" fmla="*/ 0 h 144"/>
              <a:gd name="T8" fmla="*/ 1 w 1"/>
              <a:gd name="T9" fmla="*/ 144 h 144"/>
            </a:gdLst>
            <a:ahLst/>
            <a:cxnLst>
              <a:cxn ang="T4">
                <a:pos x="T0" y="T1"/>
              </a:cxn>
              <a:cxn ang="T5">
                <a:pos x="T2" y="T3"/>
              </a:cxn>
            </a:cxnLst>
            <a:rect l="T6" t="T7" r="T8" b="T9"/>
            <a:pathLst>
              <a:path w="1" h="144">
                <a:moveTo>
                  <a:pt x="0" y="0"/>
                </a:moveTo>
                <a:cubicBezTo>
                  <a:pt x="0" y="60"/>
                  <a:pt x="0" y="120"/>
                  <a:pt x="0" y="144"/>
                </a:cubicBezTo>
              </a:path>
            </a:pathLst>
          </a:custGeom>
          <a:solidFill>
            <a:srgbClr val="800080"/>
          </a:solidFill>
          <a:ln w="38100" cmpd="sng">
            <a:solidFill>
              <a:srgbClr val="800080"/>
            </a:solidFill>
            <a:round/>
            <a:headEnd/>
            <a:tailEnd/>
          </a:ln>
        </p:spPr>
        <p:txBody>
          <a:bodyPr/>
          <a:lstStyle/>
          <a:p>
            <a:endParaRPr lang="en-US"/>
          </a:p>
        </p:txBody>
      </p:sp>
      <p:sp>
        <p:nvSpPr>
          <p:cNvPr id="4177" name="Freeform 81"/>
          <p:cNvSpPr>
            <a:spLocks/>
          </p:cNvSpPr>
          <p:nvPr/>
        </p:nvSpPr>
        <p:spPr bwMode="auto">
          <a:xfrm>
            <a:off x="4148138" y="2043113"/>
            <a:ext cx="109537" cy="292100"/>
          </a:xfrm>
          <a:custGeom>
            <a:avLst/>
            <a:gdLst>
              <a:gd name="T0" fmla="*/ 109537 w 96"/>
              <a:gd name="T1" fmla="*/ 0 h 240"/>
              <a:gd name="T2" fmla="*/ 0 w 96"/>
              <a:gd name="T3" fmla="*/ 116840 h 240"/>
              <a:gd name="T4" fmla="*/ 109537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8" name="Freeform 82"/>
          <p:cNvSpPr>
            <a:spLocks/>
          </p:cNvSpPr>
          <p:nvPr/>
        </p:nvSpPr>
        <p:spPr bwMode="auto">
          <a:xfrm>
            <a:off x="4300538" y="2043113"/>
            <a:ext cx="109537" cy="292100"/>
          </a:xfrm>
          <a:custGeom>
            <a:avLst/>
            <a:gdLst>
              <a:gd name="T0" fmla="*/ 109537 w 96"/>
              <a:gd name="T1" fmla="*/ 0 h 240"/>
              <a:gd name="T2" fmla="*/ 0 w 96"/>
              <a:gd name="T3" fmla="*/ 116840 h 240"/>
              <a:gd name="T4" fmla="*/ 109537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9" name="Freeform 83"/>
          <p:cNvSpPr>
            <a:spLocks/>
          </p:cNvSpPr>
          <p:nvPr/>
        </p:nvSpPr>
        <p:spPr bwMode="auto">
          <a:xfrm flipH="1">
            <a:off x="4638675" y="2043113"/>
            <a:ext cx="109538" cy="292100"/>
          </a:xfrm>
          <a:custGeom>
            <a:avLst/>
            <a:gdLst>
              <a:gd name="T0" fmla="*/ 109538 w 96"/>
              <a:gd name="T1" fmla="*/ 0 h 240"/>
              <a:gd name="T2" fmla="*/ 0 w 96"/>
              <a:gd name="T3" fmla="*/ 116840 h 240"/>
              <a:gd name="T4" fmla="*/ 109538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0" name="Freeform 84"/>
          <p:cNvSpPr>
            <a:spLocks/>
          </p:cNvSpPr>
          <p:nvPr/>
        </p:nvSpPr>
        <p:spPr bwMode="auto">
          <a:xfrm flipH="1">
            <a:off x="4748213" y="2043113"/>
            <a:ext cx="109537" cy="292100"/>
          </a:xfrm>
          <a:custGeom>
            <a:avLst/>
            <a:gdLst>
              <a:gd name="T0" fmla="*/ 109537 w 96"/>
              <a:gd name="T1" fmla="*/ 0 h 240"/>
              <a:gd name="T2" fmla="*/ 0 w 96"/>
              <a:gd name="T3" fmla="*/ 116840 h 240"/>
              <a:gd name="T4" fmla="*/ 109537 w 96"/>
              <a:gd name="T5" fmla="*/ 29210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48" y="28"/>
                  <a:pt x="0" y="56"/>
                  <a:pt x="0" y="96"/>
                </a:cubicBezTo>
                <a:cubicBezTo>
                  <a:pt x="0" y="136"/>
                  <a:pt x="80" y="216"/>
                  <a:pt x="96" y="24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1" name="Oval 85"/>
          <p:cNvSpPr>
            <a:spLocks noChangeArrowheads="1"/>
          </p:cNvSpPr>
          <p:nvPr/>
        </p:nvSpPr>
        <p:spPr bwMode="auto">
          <a:xfrm>
            <a:off x="4452938" y="1814513"/>
            <a:ext cx="109537" cy="109537"/>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82" name="Oval 86"/>
          <p:cNvSpPr>
            <a:spLocks noChangeArrowheads="1"/>
          </p:cNvSpPr>
          <p:nvPr/>
        </p:nvSpPr>
        <p:spPr bwMode="auto">
          <a:xfrm>
            <a:off x="4605338" y="1814513"/>
            <a:ext cx="109537" cy="109537"/>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000" b="1">
              <a:solidFill>
                <a:srgbClr val="000000"/>
              </a:solidFill>
              <a:latin typeface="Times New Roman" panose="02020603050405020304" pitchFamily="18" charset="0"/>
              <a:cs typeface="Arial" panose="020B0604020202020204" pitchFamily="34" charset="0"/>
            </a:endParaRPr>
          </a:p>
        </p:txBody>
      </p:sp>
      <p:sp>
        <p:nvSpPr>
          <p:cNvPr id="4183" name="Freeform 87"/>
          <p:cNvSpPr>
            <a:spLocks/>
          </p:cNvSpPr>
          <p:nvPr/>
        </p:nvSpPr>
        <p:spPr bwMode="auto">
          <a:xfrm>
            <a:off x="4467225" y="2409825"/>
            <a:ext cx="1588" cy="265113"/>
          </a:xfrm>
          <a:custGeom>
            <a:avLst/>
            <a:gdLst>
              <a:gd name="T0" fmla="*/ 0 w 1"/>
              <a:gd name="T1" fmla="*/ 0 h 144"/>
              <a:gd name="T2" fmla="*/ 0 w 1"/>
              <a:gd name="T3" fmla="*/ 265113 h 144"/>
              <a:gd name="T4" fmla="*/ 0 60000 65536"/>
              <a:gd name="T5" fmla="*/ 0 60000 65536"/>
              <a:gd name="T6" fmla="*/ 0 w 1"/>
              <a:gd name="T7" fmla="*/ 0 h 144"/>
              <a:gd name="T8" fmla="*/ 1 w 1"/>
              <a:gd name="T9" fmla="*/ 144 h 144"/>
            </a:gdLst>
            <a:ahLst/>
            <a:cxnLst>
              <a:cxn ang="T4">
                <a:pos x="T0" y="T1"/>
              </a:cxn>
              <a:cxn ang="T5">
                <a:pos x="T2" y="T3"/>
              </a:cxn>
            </a:cxnLst>
            <a:rect l="T6" t="T7" r="T8" b="T9"/>
            <a:pathLst>
              <a:path w="1" h="144">
                <a:moveTo>
                  <a:pt x="0" y="0"/>
                </a:moveTo>
                <a:cubicBezTo>
                  <a:pt x="0" y="60"/>
                  <a:pt x="0" y="120"/>
                  <a:pt x="0" y="144"/>
                </a:cubicBezTo>
              </a:path>
            </a:pathLst>
          </a:custGeom>
          <a:solidFill>
            <a:srgbClr val="800080"/>
          </a:solidFill>
          <a:ln w="38100" cmpd="sng">
            <a:solidFill>
              <a:srgbClr val="800080"/>
            </a:solidFill>
            <a:round/>
            <a:headEnd/>
            <a:tailEnd/>
          </a:ln>
        </p:spPr>
        <p:txBody>
          <a:bodyPr/>
          <a:lstStyle/>
          <a:p>
            <a:endParaRPr lang="en-US"/>
          </a:p>
        </p:txBody>
      </p:sp>
      <p:sp>
        <p:nvSpPr>
          <p:cNvPr id="4184" name="Freeform 88"/>
          <p:cNvSpPr>
            <a:spLocks/>
          </p:cNvSpPr>
          <p:nvPr/>
        </p:nvSpPr>
        <p:spPr bwMode="auto">
          <a:xfrm>
            <a:off x="4595813" y="2409825"/>
            <a:ext cx="1587" cy="265113"/>
          </a:xfrm>
          <a:custGeom>
            <a:avLst/>
            <a:gdLst>
              <a:gd name="T0" fmla="*/ 0 w 1"/>
              <a:gd name="T1" fmla="*/ 0 h 144"/>
              <a:gd name="T2" fmla="*/ 0 w 1"/>
              <a:gd name="T3" fmla="*/ 265113 h 144"/>
              <a:gd name="T4" fmla="*/ 0 60000 65536"/>
              <a:gd name="T5" fmla="*/ 0 60000 65536"/>
              <a:gd name="T6" fmla="*/ 0 w 1"/>
              <a:gd name="T7" fmla="*/ 0 h 144"/>
              <a:gd name="T8" fmla="*/ 1 w 1"/>
              <a:gd name="T9" fmla="*/ 144 h 144"/>
            </a:gdLst>
            <a:ahLst/>
            <a:cxnLst>
              <a:cxn ang="T4">
                <a:pos x="T0" y="T1"/>
              </a:cxn>
              <a:cxn ang="T5">
                <a:pos x="T2" y="T3"/>
              </a:cxn>
            </a:cxnLst>
            <a:rect l="T6" t="T7" r="T8" b="T9"/>
            <a:pathLst>
              <a:path w="1" h="144">
                <a:moveTo>
                  <a:pt x="0" y="0"/>
                </a:moveTo>
                <a:cubicBezTo>
                  <a:pt x="0" y="60"/>
                  <a:pt x="0" y="120"/>
                  <a:pt x="0" y="144"/>
                </a:cubicBezTo>
              </a:path>
            </a:pathLst>
          </a:custGeom>
          <a:solidFill>
            <a:srgbClr val="800080"/>
          </a:solidFill>
          <a:ln w="38100" cmpd="sng">
            <a:solidFill>
              <a:srgbClr val="800080"/>
            </a:solidFill>
            <a:round/>
            <a:headEnd/>
            <a:tailEnd/>
          </a:ln>
        </p:spPr>
        <p:txBody>
          <a:bodyPr/>
          <a:lstStyle/>
          <a:p>
            <a:endParaRPr lang="en-US"/>
          </a:p>
        </p:txBody>
      </p:sp>
      <p:sp>
        <p:nvSpPr>
          <p:cNvPr id="4185" name="Freeform 89"/>
          <p:cNvSpPr>
            <a:spLocks/>
          </p:cNvSpPr>
          <p:nvPr/>
        </p:nvSpPr>
        <p:spPr bwMode="auto">
          <a:xfrm>
            <a:off x="3095625" y="3886200"/>
            <a:ext cx="92075" cy="182563"/>
          </a:xfrm>
          <a:custGeom>
            <a:avLst/>
            <a:gdLst>
              <a:gd name="T0" fmla="*/ 13040 w 346"/>
              <a:gd name="T1" fmla="*/ 182563 h 1045"/>
              <a:gd name="T2" fmla="*/ 13040 w 346"/>
              <a:gd name="T3" fmla="*/ 16422 h 1045"/>
              <a:gd name="T4" fmla="*/ 92075 w 346"/>
              <a:gd name="T5" fmla="*/ 83857 h 1045"/>
              <a:gd name="T6" fmla="*/ 0 60000 65536"/>
              <a:gd name="T7" fmla="*/ 0 60000 65536"/>
              <a:gd name="T8" fmla="*/ 0 60000 65536"/>
              <a:gd name="T9" fmla="*/ 0 w 346"/>
              <a:gd name="T10" fmla="*/ 0 h 1045"/>
              <a:gd name="T11" fmla="*/ 346 w 346"/>
              <a:gd name="T12" fmla="*/ 1045 h 1045"/>
            </a:gdLst>
            <a:ahLst/>
            <a:cxnLst>
              <a:cxn ang="T6">
                <a:pos x="T0" y="T1"/>
              </a:cxn>
              <a:cxn ang="T7">
                <a:pos x="T2" y="T3"/>
              </a:cxn>
              <a:cxn ang="T8">
                <a:pos x="T4" y="T5"/>
              </a:cxn>
            </a:cxnLst>
            <a:rect l="T9" t="T10" r="T11" b="T12"/>
            <a:pathLst>
              <a:path w="346" h="1045">
                <a:moveTo>
                  <a:pt x="49" y="1045"/>
                </a:moveTo>
                <a:cubicBezTo>
                  <a:pt x="48" y="887"/>
                  <a:pt x="0" y="188"/>
                  <a:pt x="49" y="94"/>
                </a:cubicBezTo>
                <a:cubicBezTo>
                  <a:pt x="98" y="0"/>
                  <a:pt x="284" y="400"/>
                  <a:pt x="346" y="48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6" name="Freeform 90"/>
          <p:cNvSpPr>
            <a:spLocks/>
          </p:cNvSpPr>
          <p:nvPr/>
        </p:nvSpPr>
        <p:spPr bwMode="auto">
          <a:xfrm>
            <a:off x="4648200" y="3914775"/>
            <a:ext cx="92075" cy="182563"/>
          </a:xfrm>
          <a:custGeom>
            <a:avLst/>
            <a:gdLst>
              <a:gd name="T0" fmla="*/ 13040 w 346"/>
              <a:gd name="T1" fmla="*/ 182563 h 1045"/>
              <a:gd name="T2" fmla="*/ 13040 w 346"/>
              <a:gd name="T3" fmla="*/ 16422 h 1045"/>
              <a:gd name="T4" fmla="*/ 92075 w 346"/>
              <a:gd name="T5" fmla="*/ 83857 h 1045"/>
              <a:gd name="T6" fmla="*/ 0 60000 65536"/>
              <a:gd name="T7" fmla="*/ 0 60000 65536"/>
              <a:gd name="T8" fmla="*/ 0 60000 65536"/>
              <a:gd name="T9" fmla="*/ 0 w 346"/>
              <a:gd name="T10" fmla="*/ 0 h 1045"/>
              <a:gd name="T11" fmla="*/ 346 w 346"/>
              <a:gd name="T12" fmla="*/ 1045 h 1045"/>
            </a:gdLst>
            <a:ahLst/>
            <a:cxnLst>
              <a:cxn ang="T6">
                <a:pos x="T0" y="T1"/>
              </a:cxn>
              <a:cxn ang="T7">
                <a:pos x="T2" y="T3"/>
              </a:cxn>
              <a:cxn ang="T8">
                <a:pos x="T4" y="T5"/>
              </a:cxn>
            </a:cxnLst>
            <a:rect l="T9" t="T10" r="T11" b="T12"/>
            <a:pathLst>
              <a:path w="346" h="1045">
                <a:moveTo>
                  <a:pt x="49" y="1045"/>
                </a:moveTo>
                <a:cubicBezTo>
                  <a:pt x="48" y="887"/>
                  <a:pt x="0" y="188"/>
                  <a:pt x="49" y="94"/>
                </a:cubicBezTo>
                <a:cubicBezTo>
                  <a:pt x="98" y="0"/>
                  <a:pt x="284" y="400"/>
                  <a:pt x="346" y="480"/>
                </a:cubicBezTo>
              </a:path>
            </a:pathLst>
          </a:custGeom>
          <a:noFill/>
          <a:ln w="38100" cmpd="sng">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7" name="Text Box 91"/>
          <p:cNvSpPr txBox="1">
            <a:spLocks noChangeArrowheads="1"/>
          </p:cNvSpPr>
          <p:nvPr/>
        </p:nvSpPr>
        <p:spPr bwMode="auto">
          <a:xfrm>
            <a:off x="1219200" y="3581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2n</a:t>
            </a:r>
          </a:p>
        </p:txBody>
      </p:sp>
      <p:sp>
        <p:nvSpPr>
          <p:cNvPr id="4188" name="Text Box 92"/>
          <p:cNvSpPr txBox="1">
            <a:spLocks noChangeArrowheads="1"/>
          </p:cNvSpPr>
          <p:nvPr/>
        </p:nvSpPr>
        <p:spPr bwMode="auto">
          <a:xfrm>
            <a:off x="7391400" y="35052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2n</a:t>
            </a:r>
          </a:p>
        </p:txBody>
      </p:sp>
      <p:sp>
        <p:nvSpPr>
          <p:cNvPr id="4189" name="Text Box 93"/>
          <p:cNvSpPr txBox="1">
            <a:spLocks noChangeArrowheads="1"/>
          </p:cNvSpPr>
          <p:nvPr/>
        </p:nvSpPr>
        <p:spPr bwMode="auto">
          <a:xfrm>
            <a:off x="2695575" y="4100513"/>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0000FF"/>
                </a:solidFill>
                <a:latin typeface="Times New Roman" panose="02020603050405020304" pitchFamily="18" charset="0"/>
                <a:cs typeface="Arial" panose="020B0604020202020204" pitchFamily="34" charset="0"/>
              </a:rPr>
              <a:t>n - 1</a:t>
            </a:r>
          </a:p>
        </p:txBody>
      </p:sp>
      <p:sp>
        <p:nvSpPr>
          <p:cNvPr id="4190" name="Text Box 94"/>
          <p:cNvSpPr txBox="1">
            <a:spLocks noChangeArrowheads="1"/>
          </p:cNvSpPr>
          <p:nvPr/>
        </p:nvSpPr>
        <p:spPr bwMode="auto">
          <a:xfrm>
            <a:off x="2695575" y="2671763"/>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0000FF"/>
                </a:solidFill>
                <a:latin typeface="Times New Roman" panose="02020603050405020304" pitchFamily="18" charset="0"/>
                <a:cs typeface="Arial" panose="020B0604020202020204" pitchFamily="34" charset="0"/>
              </a:rPr>
              <a:t>n + 1</a:t>
            </a:r>
          </a:p>
        </p:txBody>
      </p:sp>
      <p:sp>
        <p:nvSpPr>
          <p:cNvPr id="4191" name="Text Box 95"/>
          <p:cNvSpPr txBox="1">
            <a:spLocks noChangeArrowheads="1"/>
          </p:cNvSpPr>
          <p:nvPr/>
        </p:nvSpPr>
        <p:spPr bwMode="auto">
          <a:xfrm>
            <a:off x="5791200" y="4090988"/>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0000FF"/>
                </a:solidFill>
                <a:latin typeface="Times New Roman" panose="02020603050405020304" pitchFamily="18" charset="0"/>
                <a:cs typeface="Arial" panose="020B0604020202020204" pitchFamily="34" charset="0"/>
              </a:rPr>
              <a:t>n </a:t>
            </a:r>
          </a:p>
        </p:txBody>
      </p:sp>
      <p:sp>
        <p:nvSpPr>
          <p:cNvPr id="4192" name="Text Box 96"/>
          <p:cNvSpPr txBox="1">
            <a:spLocks noChangeArrowheads="1"/>
          </p:cNvSpPr>
          <p:nvPr/>
        </p:nvSpPr>
        <p:spPr bwMode="auto">
          <a:xfrm>
            <a:off x="5743575" y="268605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0000FF"/>
                </a:solidFill>
                <a:latin typeface="Times New Roman" panose="02020603050405020304" pitchFamily="18" charset="0"/>
                <a:cs typeface="Arial" panose="020B0604020202020204" pitchFamily="34" charset="0"/>
              </a:rPr>
              <a:t>n </a:t>
            </a:r>
          </a:p>
        </p:txBody>
      </p:sp>
      <p:sp>
        <p:nvSpPr>
          <p:cNvPr id="4193" name="Text Box 97"/>
          <p:cNvSpPr txBox="1">
            <a:spLocks noChangeArrowheads="1"/>
          </p:cNvSpPr>
          <p:nvPr/>
        </p:nvSpPr>
        <p:spPr bwMode="auto">
          <a:xfrm>
            <a:off x="4114800" y="27146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cs typeface="Arial" panose="020B0604020202020204" pitchFamily="34" charset="0"/>
              </a:rPr>
              <a:t>2n + 1</a:t>
            </a:r>
          </a:p>
        </p:txBody>
      </p:sp>
      <p:sp>
        <p:nvSpPr>
          <p:cNvPr id="4194" name="Text Box 98"/>
          <p:cNvSpPr txBox="1">
            <a:spLocks noChangeArrowheads="1"/>
          </p:cNvSpPr>
          <p:nvPr/>
        </p:nvSpPr>
        <p:spPr bwMode="auto">
          <a:xfrm>
            <a:off x="4191000" y="41148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0000FF"/>
                </a:solidFill>
                <a:latin typeface="Times New Roman" panose="02020603050405020304" pitchFamily="18" charset="0"/>
                <a:cs typeface="Arial" panose="020B0604020202020204" pitchFamily="34" charset="0"/>
              </a:rPr>
              <a:t>2n - 1</a:t>
            </a:r>
          </a:p>
        </p:txBody>
      </p:sp>
      <p:sp>
        <p:nvSpPr>
          <p:cNvPr id="108647" name="WordArt 103"/>
          <p:cNvSpPr>
            <a:spLocks noChangeArrowheads="1" noChangeShapeType="1" noTextEdit="1"/>
          </p:cNvSpPr>
          <p:nvPr/>
        </p:nvSpPr>
        <p:spPr bwMode="auto">
          <a:xfrm>
            <a:off x="152400" y="4419600"/>
            <a:ext cx="8839200" cy="10287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a:r>
              <a:rPr lang="vi-VN" sz="2400" b="1" kern="10">
                <a:solidFill>
                  <a:srgbClr val="0000FF"/>
                </a:solidFill>
                <a:latin typeface="Times New Roman" panose="02020603050405020304" pitchFamily="18" charset="0"/>
                <a:cs typeface="Times New Roman" panose="02020603050405020304" pitchFamily="18" charset="0"/>
              </a:rPr>
              <a:t>   Do sự rối loạn phân bào, một hay vài cặp NST không phân li -&gt; Giao tử</a:t>
            </a:r>
          </a:p>
          <a:p>
            <a:pPr algn="l"/>
            <a:r>
              <a:rPr lang="vi-VN" sz="2400" b="1" kern="10">
                <a:solidFill>
                  <a:srgbClr val="0000FF"/>
                </a:solidFill>
                <a:latin typeface="Times New Roman" panose="02020603050405020304" pitchFamily="18" charset="0"/>
                <a:cs typeface="Times New Roman" panose="02020603050405020304" pitchFamily="18" charset="0"/>
              </a:rPr>
              <a:t>thừa hoặc thiếu 1 vài NST -&gt; Các giao tử này kết hợp với giao tử bình</a:t>
            </a:r>
          </a:p>
          <a:p>
            <a:pPr algn="l"/>
            <a:r>
              <a:rPr lang="vi-VN" sz="2400" b="1" kern="10">
                <a:solidFill>
                  <a:srgbClr val="0000FF"/>
                </a:solidFill>
                <a:latin typeface="Times New Roman" panose="02020603050405020304" pitchFamily="18" charset="0"/>
                <a:cs typeface="Times New Roman" panose="02020603050405020304" pitchFamily="18" charset="0"/>
              </a:rPr>
              <a:t>thường sẽ tạo các thể lệch bội.</a:t>
            </a:r>
            <a:endParaRPr lang="en-US" sz="2400" b="1" kern="10">
              <a:solidFill>
                <a:srgbClr val="0000FF"/>
              </a:solidFill>
              <a:latin typeface="Times New Roman" panose="02020603050405020304" pitchFamily="18" charset="0"/>
              <a:cs typeface="Times New Roman" panose="02020603050405020304" pitchFamily="18" charset="0"/>
            </a:endParaRPr>
          </a:p>
        </p:txBody>
      </p:sp>
      <p:sp>
        <p:nvSpPr>
          <p:cNvPr id="108649" name="WordArt 105"/>
          <p:cNvSpPr>
            <a:spLocks noChangeArrowheads="1" noChangeShapeType="1" noTextEdit="1"/>
          </p:cNvSpPr>
          <p:nvPr/>
        </p:nvSpPr>
        <p:spPr bwMode="auto">
          <a:xfrm>
            <a:off x="152400" y="5562600"/>
            <a:ext cx="8610600" cy="6858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a:r>
              <a:rPr lang="vi-VN" sz="2400" b="1" kern="10">
                <a:solidFill>
                  <a:srgbClr val="0000FF"/>
                </a:solidFill>
                <a:latin typeface="Times New Roman" panose="02020603050405020304" pitchFamily="18" charset="0"/>
                <a:cs typeface="Times New Roman" panose="02020603050405020304" pitchFamily="18" charset="0"/>
              </a:rPr>
              <a:t>   Trong nguyên phân (tế bào sinh dưỡng 2n): Một phần cơ thể mang đột</a:t>
            </a:r>
          </a:p>
          <a:p>
            <a:pPr algn="l"/>
            <a:r>
              <a:rPr lang="vi-VN" sz="2400" b="1" kern="10">
                <a:solidFill>
                  <a:srgbClr val="0000FF"/>
                </a:solidFill>
                <a:latin typeface="Times New Roman" panose="02020603050405020304" pitchFamily="18" charset="0"/>
                <a:cs typeface="Times New Roman" panose="02020603050405020304" pitchFamily="18" charset="0"/>
              </a:rPr>
              <a:t>biến lệch bội và hình thành thể khảm.</a:t>
            </a:r>
            <a:endParaRPr lang="en-US" sz="2400" b="1" kern="1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50"/>
                                        </p:tgtEl>
                                        <p:attrNameLst>
                                          <p:attrName>style.visibility</p:attrName>
                                        </p:attrNameLst>
                                      </p:cBhvr>
                                      <p:to>
                                        <p:strVal val="visible"/>
                                      </p:to>
                                    </p:set>
                                    <p:animEffect transition="in" filter="blinds(horizontal)">
                                      <p:cBhvr>
                                        <p:cTn id="7" dur="500"/>
                                        <p:tgtEl>
                                          <p:spTgt spid="1085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51"/>
                                        </p:tgtEl>
                                        <p:attrNameLst>
                                          <p:attrName>style.visibility</p:attrName>
                                        </p:attrNameLst>
                                      </p:cBhvr>
                                      <p:to>
                                        <p:strVal val="visible"/>
                                      </p:to>
                                    </p:set>
                                    <p:animEffect transition="in" filter="blinds(horizontal)">
                                      <p:cBhvr>
                                        <p:cTn id="12" dur="500"/>
                                        <p:tgtEl>
                                          <p:spTgt spid="1085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diamond(in)">
                                      <p:cBhvr>
                                        <p:cTn id="17" dur="500"/>
                                        <p:tgtEl>
                                          <p:spTgt spid="4098"/>
                                        </p:tgtEl>
                                      </p:cBhvr>
                                    </p:animEffect>
                                  </p:childTnLst>
                                </p:cTn>
                              </p:par>
                              <p:par>
                                <p:cTn id="18" presetID="53" presetClass="entr" presetSubtype="0" fill="hold" nodeType="withEffect">
                                  <p:stCondLst>
                                    <p:cond delay="0"/>
                                  </p:stCondLst>
                                  <p:childTnLst>
                                    <p:set>
                                      <p:cBhvr>
                                        <p:cTn id="19" dur="1" fill="hold">
                                          <p:stCondLst>
                                            <p:cond delay="0"/>
                                          </p:stCondLst>
                                        </p:cTn>
                                        <p:tgtEl>
                                          <p:spTgt spid="4106"/>
                                        </p:tgtEl>
                                        <p:attrNameLst>
                                          <p:attrName>style.visibility</p:attrName>
                                        </p:attrNameLst>
                                      </p:cBhvr>
                                      <p:to>
                                        <p:strVal val="visible"/>
                                      </p:to>
                                    </p:set>
                                    <p:anim calcmode="lin" valueType="num">
                                      <p:cBhvr>
                                        <p:cTn id="20" dur="500" fill="hold"/>
                                        <p:tgtEl>
                                          <p:spTgt spid="4106"/>
                                        </p:tgtEl>
                                        <p:attrNameLst>
                                          <p:attrName>ppt_w</p:attrName>
                                        </p:attrNameLst>
                                      </p:cBhvr>
                                      <p:tavLst>
                                        <p:tav tm="0">
                                          <p:val>
                                            <p:fltVal val="0"/>
                                          </p:val>
                                        </p:tav>
                                        <p:tav tm="100000">
                                          <p:val>
                                            <p:strVal val="#ppt_w"/>
                                          </p:val>
                                        </p:tav>
                                      </p:tavLst>
                                    </p:anim>
                                    <p:anim calcmode="lin" valueType="num">
                                      <p:cBhvr>
                                        <p:cTn id="21" dur="500" fill="hold"/>
                                        <p:tgtEl>
                                          <p:spTgt spid="4106"/>
                                        </p:tgtEl>
                                        <p:attrNameLst>
                                          <p:attrName>ppt_h</p:attrName>
                                        </p:attrNameLst>
                                      </p:cBhvr>
                                      <p:tavLst>
                                        <p:tav tm="0">
                                          <p:val>
                                            <p:fltVal val="0"/>
                                          </p:val>
                                        </p:tav>
                                        <p:tav tm="100000">
                                          <p:val>
                                            <p:strVal val="#ppt_h"/>
                                          </p:val>
                                        </p:tav>
                                      </p:tavLst>
                                    </p:anim>
                                    <p:animEffect transition="in" filter="fade">
                                      <p:cBhvr>
                                        <p:cTn id="22" dur="500"/>
                                        <p:tgtEl>
                                          <p:spTgt spid="41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129"/>
                                        </p:tgtEl>
                                        <p:attrNameLst>
                                          <p:attrName>style.visibility</p:attrName>
                                        </p:attrNameLst>
                                      </p:cBhvr>
                                      <p:to>
                                        <p:strVal val="visible"/>
                                      </p:to>
                                    </p:set>
                                    <p:animEffect transition="in" filter="diamond(in)">
                                      <p:cBhvr>
                                        <p:cTn id="27" dur="500"/>
                                        <p:tgtEl>
                                          <p:spTgt spid="4129"/>
                                        </p:tgtEl>
                                      </p:cBhvr>
                                    </p:animEffect>
                                  </p:childTnLst>
                                </p:cTn>
                              </p:par>
                              <p:par>
                                <p:cTn id="28" presetID="53" presetClass="entr" presetSubtype="0" fill="hold" nodeType="withEffect">
                                  <p:stCondLst>
                                    <p:cond delay="0"/>
                                  </p:stCondLst>
                                  <p:childTnLst>
                                    <p:set>
                                      <p:cBhvr>
                                        <p:cTn id="29" dur="1" fill="hold">
                                          <p:stCondLst>
                                            <p:cond delay="0"/>
                                          </p:stCondLst>
                                        </p:cTn>
                                        <p:tgtEl>
                                          <p:spTgt spid="4130"/>
                                        </p:tgtEl>
                                        <p:attrNameLst>
                                          <p:attrName>style.visibility</p:attrName>
                                        </p:attrNameLst>
                                      </p:cBhvr>
                                      <p:to>
                                        <p:strVal val="visible"/>
                                      </p:to>
                                    </p:set>
                                    <p:anim calcmode="lin" valueType="num">
                                      <p:cBhvr>
                                        <p:cTn id="30" dur="500" fill="hold"/>
                                        <p:tgtEl>
                                          <p:spTgt spid="4130"/>
                                        </p:tgtEl>
                                        <p:attrNameLst>
                                          <p:attrName>ppt_w</p:attrName>
                                        </p:attrNameLst>
                                      </p:cBhvr>
                                      <p:tavLst>
                                        <p:tav tm="0">
                                          <p:val>
                                            <p:fltVal val="0"/>
                                          </p:val>
                                        </p:tav>
                                        <p:tav tm="100000">
                                          <p:val>
                                            <p:strVal val="#ppt_w"/>
                                          </p:val>
                                        </p:tav>
                                      </p:tavLst>
                                    </p:anim>
                                    <p:anim calcmode="lin" valueType="num">
                                      <p:cBhvr>
                                        <p:cTn id="31" dur="500" fill="hold"/>
                                        <p:tgtEl>
                                          <p:spTgt spid="4130"/>
                                        </p:tgtEl>
                                        <p:attrNameLst>
                                          <p:attrName>ppt_h</p:attrName>
                                        </p:attrNameLst>
                                      </p:cBhvr>
                                      <p:tavLst>
                                        <p:tav tm="0">
                                          <p:val>
                                            <p:fltVal val="0"/>
                                          </p:val>
                                        </p:tav>
                                        <p:tav tm="100000">
                                          <p:val>
                                            <p:strVal val="#ppt_h"/>
                                          </p:val>
                                        </p:tav>
                                      </p:tavLst>
                                    </p:anim>
                                    <p:animEffect transition="in" filter="fade">
                                      <p:cBhvr>
                                        <p:cTn id="32" dur="500"/>
                                        <p:tgtEl>
                                          <p:spTgt spid="41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4110"/>
                                        </p:tgtEl>
                                        <p:attrNameLst>
                                          <p:attrName>style.visibility</p:attrName>
                                        </p:attrNameLst>
                                      </p:cBhvr>
                                      <p:to>
                                        <p:strVal val="visible"/>
                                      </p:to>
                                    </p:set>
                                    <p:animEffect transition="in" filter="diamond(in)">
                                      <p:cBhvr>
                                        <p:cTn id="37" dur="1000"/>
                                        <p:tgtEl>
                                          <p:spTgt spid="4110"/>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4112"/>
                                        </p:tgtEl>
                                        <p:attrNameLst>
                                          <p:attrName>style.visibility</p:attrName>
                                        </p:attrNameLst>
                                      </p:cBhvr>
                                      <p:to>
                                        <p:strVal val="visible"/>
                                      </p:to>
                                    </p:set>
                                    <p:animEffect transition="in" filter="diamond(in)">
                                      <p:cBhvr>
                                        <p:cTn id="40" dur="1000"/>
                                        <p:tgtEl>
                                          <p:spTgt spid="4112"/>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4113"/>
                                        </p:tgtEl>
                                        <p:attrNameLst>
                                          <p:attrName>style.visibility</p:attrName>
                                        </p:attrNameLst>
                                      </p:cBhvr>
                                      <p:to>
                                        <p:strVal val="visible"/>
                                      </p:to>
                                    </p:set>
                                    <p:animEffect transition="in" filter="diamond(in)">
                                      <p:cBhvr>
                                        <p:cTn id="43" dur="1000"/>
                                        <p:tgtEl>
                                          <p:spTgt spid="4113"/>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4114"/>
                                        </p:tgtEl>
                                        <p:attrNameLst>
                                          <p:attrName>style.visibility</p:attrName>
                                        </p:attrNameLst>
                                      </p:cBhvr>
                                      <p:to>
                                        <p:strVal val="visible"/>
                                      </p:to>
                                    </p:set>
                                    <p:animEffect transition="in" filter="diamond(in)">
                                      <p:cBhvr>
                                        <p:cTn id="46" dur="1000"/>
                                        <p:tgtEl>
                                          <p:spTgt spid="4114"/>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4115"/>
                                        </p:tgtEl>
                                        <p:attrNameLst>
                                          <p:attrName>style.visibility</p:attrName>
                                        </p:attrNameLst>
                                      </p:cBhvr>
                                      <p:to>
                                        <p:strVal val="visible"/>
                                      </p:to>
                                    </p:set>
                                    <p:animEffect transition="in" filter="diamond(in)">
                                      <p:cBhvr>
                                        <p:cTn id="49" dur="1000"/>
                                        <p:tgtEl>
                                          <p:spTgt spid="4115"/>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4116"/>
                                        </p:tgtEl>
                                        <p:attrNameLst>
                                          <p:attrName>style.visibility</p:attrName>
                                        </p:attrNameLst>
                                      </p:cBhvr>
                                      <p:to>
                                        <p:strVal val="visible"/>
                                      </p:to>
                                    </p:set>
                                    <p:animEffect transition="in" filter="diamond(in)">
                                      <p:cBhvr>
                                        <p:cTn id="52" dur="1000"/>
                                        <p:tgtEl>
                                          <p:spTgt spid="4116"/>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4117"/>
                                        </p:tgtEl>
                                        <p:attrNameLst>
                                          <p:attrName>style.visibility</p:attrName>
                                        </p:attrNameLst>
                                      </p:cBhvr>
                                      <p:to>
                                        <p:strVal val="visible"/>
                                      </p:to>
                                    </p:set>
                                    <p:animEffect transition="in" filter="diamond(in)">
                                      <p:cBhvr>
                                        <p:cTn id="55" dur="1000"/>
                                        <p:tgtEl>
                                          <p:spTgt spid="4117"/>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4118"/>
                                        </p:tgtEl>
                                        <p:attrNameLst>
                                          <p:attrName>style.visibility</p:attrName>
                                        </p:attrNameLst>
                                      </p:cBhvr>
                                      <p:to>
                                        <p:strVal val="visible"/>
                                      </p:to>
                                    </p:set>
                                    <p:animEffect transition="in" filter="diamond(in)">
                                      <p:cBhvr>
                                        <p:cTn id="58" dur="1000"/>
                                        <p:tgtEl>
                                          <p:spTgt spid="4118"/>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4134"/>
                                        </p:tgtEl>
                                        <p:attrNameLst>
                                          <p:attrName>style.visibility</p:attrName>
                                        </p:attrNameLst>
                                      </p:cBhvr>
                                      <p:to>
                                        <p:strVal val="visible"/>
                                      </p:to>
                                    </p:set>
                                    <p:animEffect transition="in" filter="diamond(in)">
                                      <p:cBhvr>
                                        <p:cTn id="61" dur="1000"/>
                                        <p:tgtEl>
                                          <p:spTgt spid="413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4187"/>
                                        </p:tgtEl>
                                        <p:attrNameLst>
                                          <p:attrName>style.visibility</p:attrName>
                                        </p:attrNameLst>
                                      </p:cBhvr>
                                      <p:to>
                                        <p:strVal val="visible"/>
                                      </p:to>
                                    </p:set>
                                    <p:animEffect transition="in" filter="diamond(in)">
                                      <p:cBhvr>
                                        <p:cTn id="66" dur="500"/>
                                        <p:tgtEl>
                                          <p:spTgt spid="418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4120"/>
                                        </p:tgtEl>
                                        <p:attrNameLst>
                                          <p:attrName>style.visibility</p:attrName>
                                        </p:attrNameLst>
                                      </p:cBhvr>
                                      <p:to>
                                        <p:strVal val="visible"/>
                                      </p:to>
                                    </p:set>
                                    <p:animEffect transition="in" filter="diamond(in)">
                                      <p:cBhvr>
                                        <p:cTn id="71" dur="1000"/>
                                        <p:tgtEl>
                                          <p:spTgt spid="4120"/>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4121"/>
                                        </p:tgtEl>
                                        <p:attrNameLst>
                                          <p:attrName>style.visibility</p:attrName>
                                        </p:attrNameLst>
                                      </p:cBhvr>
                                      <p:to>
                                        <p:strVal val="visible"/>
                                      </p:to>
                                    </p:set>
                                    <p:animEffect transition="in" filter="diamond(in)">
                                      <p:cBhvr>
                                        <p:cTn id="74" dur="1000"/>
                                        <p:tgtEl>
                                          <p:spTgt spid="4121"/>
                                        </p:tgtEl>
                                      </p:cBhvr>
                                    </p:animEffect>
                                  </p:childTnLst>
                                </p:cTn>
                              </p:par>
                              <p:par>
                                <p:cTn id="75" presetID="8" presetClass="entr" presetSubtype="16" fill="hold" grpId="0" nodeType="withEffect">
                                  <p:stCondLst>
                                    <p:cond delay="0"/>
                                  </p:stCondLst>
                                  <p:childTnLst>
                                    <p:set>
                                      <p:cBhvr>
                                        <p:cTn id="76" dur="1" fill="hold">
                                          <p:stCondLst>
                                            <p:cond delay="0"/>
                                          </p:stCondLst>
                                        </p:cTn>
                                        <p:tgtEl>
                                          <p:spTgt spid="4122"/>
                                        </p:tgtEl>
                                        <p:attrNameLst>
                                          <p:attrName>style.visibility</p:attrName>
                                        </p:attrNameLst>
                                      </p:cBhvr>
                                      <p:to>
                                        <p:strVal val="visible"/>
                                      </p:to>
                                    </p:set>
                                    <p:animEffect transition="in" filter="diamond(in)">
                                      <p:cBhvr>
                                        <p:cTn id="77" dur="1000"/>
                                        <p:tgtEl>
                                          <p:spTgt spid="4122"/>
                                        </p:tgtEl>
                                      </p:cBhvr>
                                    </p:animEffect>
                                  </p:childTnLst>
                                </p:cTn>
                              </p:par>
                              <p:par>
                                <p:cTn id="78" presetID="8" presetClass="entr" presetSubtype="16" fill="hold" grpId="0" nodeType="withEffect">
                                  <p:stCondLst>
                                    <p:cond delay="0"/>
                                  </p:stCondLst>
                                  <p:childTnLst>
                                    <p:set>
                                      <p:cBhvr>
                                        <p:cTn id="79" dur="1" fill="hold">
                                          <p:stCondLst>
                                            <p:cond delay="0"/>
                                          </p:stCondLst>
                                        </p:cTn>
                                        <p:tgtEl>
                                          <p:spTgt spid="4123"/>
                                        </p:tgtEl>
                                        <p:attrNameLst>
                                          <p:attrName>style.visibility</p:attrName>
                                        </p:attrNameLst>
                                      </p:cBhvr>
                                      <p:to>
                                        <p:strVal val="visible"/>
                                      </p:to>
                                    </p:set>
                                    <p:animEffect transition="in" filter="diamond(in)">
                                      <p:cBhvr>
                                        <p:cTn id="80" dur="1000"/>
                                        <p:tgtEl>
                                          <p:spTgt spid="4123"/>
                                        </p:tgtEl>
                                      </p:cBhvr>
                                    </p:animEffect>
                                  </p:childTnLst>
                                </p:cTn>
                              </p:par>
                              <p:par>
                                <p:cTn id="81" presetID="8" presetClass="entr" presetSubtype="16" fill="hold" grpId="0" nodeType="withEffect">
                                  <p:stCondLst>
                                    <p:cond delay="0"/>
                                  </p:stCondLst>
                                  <p:childTnLst>
                                    <p:set>
                                      <p:cBhvr>
                                        <p:cTn id="82" dur="1" fill="hold">
                                          <p:stCondLst>
                                            <p:cond delay="0"/>
                                          </p:stCondLst>
                                        </p:cTn>
                                        <p:tgtEl>
                                          <p:spTgt spid="4124"/>
                                        </p:tgtEl>
                                        <p:attrNameLst>
                                          <p:attrName>style.visibility</p:attrName>
                                        </p:attrNameLst>
                                      </p:cBhvr>
                                      <p:to>
                                        <p:strVal val="visible"/>
                                      </p:to>
                                    </p:set>
                                    <p:animEffect transition="in" filter="diamond(in)">
                                      <p:cBhvr>
                                        <p:cTn id="83" dur="1000"/>
                                        <p:tgtEl>
                                          <p:spTgt spid="4124"/>
                                        </p:tgtEl>
                                      </p:cBhvr>
                                    </p:animEffect>
                                  </p:childTnLst>
                                </p:cTn>
                              </p:par>
                              <p:par>
                                <p:cTn id="84" presetID="8" presetClass="entr" presetSubtype="16" fill="hold" grpId="0" nodeType="withEffect">
                                  <p:stCondLst>
                                    <p:cond delay="0"/>
                                  </p:stCondLst>
                                  <p:childTnLst>
                                    <p:set>
                                      <p:cBhvr>
                                        <p:cTn id="85" dur="1" fill="hold">
                                          <p:stCondLst>
                                            <p:cond delay="0"/>
                                          </p:stCondLst>
                                        </p:cTn>
                                        <p:tgtEl>
                                          <p:spTgt spid="4125"/>
                                        </p:tgtEl>
                                        <p:attrNameLst>
                                          <p:attrName>style.visibility</p:attrName>
                                        </p:attrNameLst>
                                      </p:cBhvr>
                                      <p:to>
                                        <p:strVal val="visible"/>
                                      </p:to>
                                    </p:set>
                                    <p:animEffect transition="in" filter="diamond(in)">
                                      <p:cBhvr>
                                        <p:cTn id="86" dur="1000"/>
                                        <p:tgtEl>
                                          <p:spTgt spid="4125"/>
                                        </p:tgtEl>
                                      </p:cBhvr>
                                    </p:animEffect>
                                  </p:childTnLst>
                                </p:cTn>
                              </p:par>
                              <p:par>
                                <p:cTn id="87" presetID="8" presetClass="entr" presetSubtype="16" fill="hold" grpId="0" nodeType="withEffect">
                                  <p:stCondLst>
                                    <p:cond delay="0"/>
                                  </p:stCondLst>
                                  <p:childTnLst>
                                    <p:set>
                                      <p:cBhvr>
                                        <p:cTn id="88" dur="1" fill="hold">
                                          <p:stCondLst>
                                            <p:cond delay="0"/>
                                          </p:stCondLst>
                                        </p:cTn>
                                        <p:tgtEl>
                                          <p:spTgt spid="4126"/>
                                        </p:tgtEl>
                                        <p:attrNameLst>
                                          <p:attrName>style.visibility</p:attrName>
                                        </p:attrNameLst>
                                      </p:cBhvr>
                                      <p:to>
                                        <p:strVal val="visible"/>
                                      </p:to>
                                    </p:set>
                                    <p:animEffect transition="in" filter="diamond(in)">
                                      <p:cBhvr>
                                        <p:cTn id="89" dur="1000"/>
                                        <p:tgtEl>
                                          <p:spTgt spid="4126"/>
                                        </p:tgtEl>
                                      </p:cBhvr>
                                    </p:animEffect>
                                  </p:childTnLst>
                                </p:cTn>
                              </p:par>
                              <p:par>
                                <p:cTn id="90" presetID="8" presetClass="entr" presetSubtype="16" fill="hold" grpId="0" nodeType="withEffect">
                                  <p:stCondLst>
                                    <p:cond delay="0"/>
                                  </p:stCondLst>
                                  <p:childTnLst>
                                    <p:set>
                                      <p:cBhvr>
                                        <p:cTn id="91" dur="1" fill="hold">
                                          <p:stCondLst>
                                            <p:cond delay="0"/>
                                          </p:stCondLst>
                                        </p:cTn>
                                        <p:tgtEl>
                                          <p:spTgt spid="4127"/>
                                        </p:tgtEl>
                                        <p:attrNameLst>
                                          <p:attrName>style.visibility</p:attrName>
                                        </p:attrNameLst>
                                      </p:cBhvr>
                                      <p:to>
                                        <p:strVal val="visible"/>
                                      </p:to>
                                    </p:set>
                                    <p:animEffect transition="in" filter="diamond(in)">
                                      <p:cBhvr>
                                        <p:cTn id="92" dur="1000"/>
                                        <p:tgtEl>
                                          <p:spTgt spid="4127"/>
                                        </p:tgtEl>
                                      </p:cBhvr>
                                    </p:animEffect>
                                  </p:childTnLst>
                                </p:cTn>
                              </p:par>
                              <p:par>
                                <p:cTn id="93" presetID="8" presetClass="entr" presetSubtype="16" fill="hold" grpId="0" nodeType="withEffect">
                                  <p:stCondLst>
                                    <p:cond delay="0"/>
                                  </p:stCondLst>
                                  <p:childTnLst>
                                    <p:set>
                                      <p:cBhvr>
                                        <p:cTn id="94" dur="1" fill="hold">
                                          <p:stCondLst>
                                            <p:cond delay="0"/>
                                          </p:stCondLst>
                                        </p:cTn>
                                        <p:tgtEl>
                                          <p:spTgt spid="4119"/>
                                        </p:tgtEl>
                                        <p:attrNameLst>
                                          <p:attrName>style.visibility</p:attrName>
                                        </p:attrNameLst>
                                      </p:cBhvr>
                                      <p:to>
                                        <p:strVal val="visible"/>
                                      </p:to>
                                    </p:set>
                                    <p:animEffect transition="in" filter="diamond(in)">
                                      <p:cBhvr>
                                        <p:cTn id="95" dur="1000"/>
                                        <p:tgtEl>
                                          <p:spTgt spid="411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8" presetClass="entr" presetSubtype="16" fill="hold" grpId="0" nodeType="clickEffect">
                                  <p:stCondLst>
                                    <p:cond delay="0"/>
                                  </p:stCondLst>
                                  <p:childTnLst>
                                    <p:set>
                                      <p:cBhvr>
                                        <p:cTn id="99" dur="1" fill="hold">
                                          <p:stCondLst>
                                            <p:cond delay="0"/>
                                          </p:stCondLst>
                                        </p:cTn>
                                        <p:tgtEl>
                                          <p:spTgt spid="4188"/>
                                        </p:tgtEl>
                                        <p:attrNameLst>
                                          <p:attrName>style.visibility</p:attrName>
                                        </p:attrNameLst>
                                      </p:cBhvr>
                                      <p:to>
                                        <p:strVal val="visible"/>
                                      </p:to>
                                    </p:set>
                                    <p:animEffect transition="in" filter="diamond(in)">
                                      <p:cBhvr>
                                        <p:cTn id="100" dur="500"/>
                                        <p:tgtEl>
                                          <p:spTgt spid="4188"/>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8" presetClass="entr" presetSubtype="6" fill="hold" grpId="0" nodeType="clickEffect">
                                  <p:stCondLst>
                                    <p:cond delay="0"/>
                                  </p:stCondLst>
                                  <p:childTnLst>
                                    <p:set>
                                      <p:cBhvr>
                                        <p:cTn id="104" dur="1" fill="hold">
                                          <p:stCondLst>
                                            <p:cond delay="0"/>
                                          </p:stCondLst>
                                        </p:cTn>
                                        <p:tgtEl>
                                          <p:spTgt spid="4144"/>
                                        </p:tgtEl>
                                        <p:attrNameLst>
                                          <p:attrName>style.visibility</p:attrName>
                                        </p:attrNameLst>
                                      </p:cBhvr>
                                      <p:to>
                                        <p:strVal val="visible"/>
                                      </p:to>
                                    </p:set>
                                    <p:animEffect transition="in" filter="strips(downRight)">
                                      <p:cBhvr>
                                        <p:cTn id="105" dur="500"/>
                                        <p:tgtEl>
                                          <p:spTgt spid="4144"/>
                                        </p:tgtEl>
                                      </p:cBhvr>
                                    </p:animEffect>
                                  </p:childTnLst>
                                </p:cTn>
                              </p:par>
                              <p:par>
                                <p:cTn id="106" presetID="18" presetClass="entr" presetSubtype="12" fill="hold" grpId="0" nodeType="withEffect">
                                  <p:stCondLst>
                                    <p:cond delay="0"/>
                                  </p:stCondLst>
                                  <p:childTnLst>
                                    <p:set>
                                      <p:cBhvr>
                                        <p:cTn id="107" dur="1" fill="hold">
                                          <p:stCondLst>
                                            <p:cond delay="0"/>
                                          </p:stCondLst>
                                        </p:cTn>
                                        <p:tgtEl>
                                          <p:spTgt spid="4148"/>
                                        </p:tgtEl>
                                        <p:attrNameLst>
                                          <p:attrName>style.visibility</p:attrName>
                                        </p:attrNameLst>
                                      </p:cBhvr>
                                      <p:to>
                                        <p:strVal val="visible"/>
                                      </p:to>
                                    </p:set>
                                    <p:animEffect transition="in" filter="strips(downLeft)">
                                      <p:cBhvr>
                                        <p:cTn id="108" dur="500"/>
                                        <p:tgtEl>
                                          <p:spTgt spid="4148"/>
                                        </p:tgtEl>
                                      </p:cBhvr>
                                    </p:animEffect>
                                  </p:childTnLst>
                                </p:cTn>
                              </p:par>
                            </p:childTnLst>
                          </p:cTn>
                        </p:par>
                        <p:par>
                          <p:cTn id="109" fill="hold" nodeType="afterGroup">
                            <p:stCondLst>
                              <p:cond delay="500"/>
                            </p:stCondLst>
                            <p:childTnLst>
                              <p:par>
                                <p:cTn id="110" presetID="18" presetClass="entr" presetSubtype="9" fill="hold" grpId="0" nodeType="afterEffect">
                                  <p:stCondLst>
                                    <p:cond delay="0"/>
                                  </p:stCondLst>
                                  <p:childTnLst>
                                    <p:set>
                                      <p:cBhvr>
                                        <p:cTn id="111" dur="1" fill="hold">
                                          <p:stCondLst>
                                            <p:cond delay="0"/>
                                          </p:stCondLst>
                                        </p:cTn>
                                        <p:tgtEl>
                                          <p:spTgt spid="4143"/>
                                        </p:tgtEl>
                                        <p:attrNameLst>
                                          <p:attrName>style.visibility</p:attrName>
                                        </p:attrNameLst>
                                      </p:cBhvr>
                                      <p:to>
                                        <p:strVal val="visible"/>
                                      </p:to>
                                    </p:set>
                                    <p:animEffect transition="in" filter="strips(upLeft)">
                                      <p:cBhvr>
                                        <p:cTn id="112" dur="500"/>
                                        <p:tgtEl>
                                          <p:spTgt spid="4143"/>
                                        </p:tgtEl>
                                      </p:cBhvr>
                                    </p:animEffect>
                                  </p:childTnLst>
                                </p:cTn>
                              </p:par>
                              <p:par>
                                <p:cTn id="113" presetID="18" presetClass="entr" presetSubtype="9" fill="hold" grpId="0" nodeType="withEffect">
                                  <p:stCondLst>
                                    <p:cond delay="0"/>
                                  </p:stCondLst>
                                  <p:childTnLst>
                                    <p:set>
                                      <p:cBhvr>
                                        <p:cTn id="114" dur="1" fill="hold">
                                          <p:stCondLst>
                                            <p:cond delay="0"/>
                                          </p:stCondLst>
                                        </p:cTn>
                                        <p:tgtEl>
                                          <p:spTgt spid="4147"/>
                                        </p:tgtEl>
                                        <p:attrNameLst>
                                          <p:attrName>style.visibility</p:attrName>
                                        </p:attrNameLst>
                                      </p:cBhvr>
                                      <p:to>
                                        <p:strVal val="visible"/>
                                      </p:to>
                                    </p:set>
                                    <p:animEffect transition="in" filter="strips(upLeft)">
                                      <p:cBhvr>
                                        <p:cTn id="115" dur="500"/>
                                        <p:tgtEl>
                                          <p:spTgt spid="4147"/>
                                        </p:tgtEl>
                                      </p:cBhvr>
                                    </p:animEffect>
                                  </p:childTnLst>
                                </p:cTn>
                              </p:par>
                            </p:childTnLst>
                          </p:cTn>
                        </p:par>
                        <p:par>
                          <p:cTn id="116" fill="hold" nodeType="afterGroup">
                            <p:stCondLst>
                              <p:cond delay="1000"/>
                            </p:stCondLst>
                            <p:childTnLst>
                              <p:par>
                                <p:cTn id="117" presetID="18" presetClass="entr" presetSubtype="6" fill="hold" grpId="0" nodeType="afterEffect">
                                  <p:stCondLst>
                                    <p:cond delay="0"/>
                                  </p:stCondLst>
                                  <p:childTnLst>
                                    <p:set>
                                      <p:cBhvr>
                                        <p:cTn id="118" dur="1" fill="hold">
                                          <p:stCondLst>
                                            <p:cond delay="0"/>
                                          </p:stCondLst>
                                        </p:cTn>
                                        <p:tgtEl>
                                          <p:spTgt spid="4141"/>
                                        </p:tgtEl>
                                        <p:attrNameLst>
                                          <p:attrName>style.visibility</p:attrName>
                                        </p:attrNameLst>
                                      </p:cBhvr>
                                      <p:to>
                                        <p:strVal val="visible"/>
                                      </p:to>
                                    </p:set>
                                    <p:animEffect transition="in" filter="strips(downRight)">
                                      <p:cBhvr>
                                        <p:cTn id="119" dur="500"/>
                                        <p:tgtEl>
                                          <p:spTgt spid="4141"/>
                                        </p:tgtEl>
                                      </p:cBhvr>
                                    </p:animEffect>
                                  </p:childTnLst>
                                </p:cTn>
                              </p:par>
                              <p:par>
                                <p:cTn id="120" presetID="18" presetClass="entr" presetSubtype="6" fill="hold" grpId="0" nodeType="withEffect">
                                  <p:stCondLst>
                                    <p:cond delay="0"/>
                                  </p:stCondLst>
                                  <p:childTnLst>
                                    <p:set>
                                      <p:cBhvr>
                                        <p:cTn id="121" dur="1" fill="hold">
                                          <p:stCondLst>
                                            <p:cond delay="0"/>
                                          </p:stCondLst>
                                        </p:cTn>
                                        <p:tgtEl>
                                          <p:spTgt spid="4142"/>
                                        </p:tgtEl>
                                        <p:attrNameLst>
                                          <p:attrName>style.visibility</p:attrName>
                                        </p:attrNameLst>
                                      </p:cBhvr>
                                      <p:to>
                                        <p:strVal val="visible"/>
                                      </p:to>
                                    </p:set>
                                    <p:animEffect transition="in" filter="strips(downRight)">
                                      <p:cBhvr>
                                        <p:cTn id="122" dur="500"/>
                                        <p:tgtEl>
                                          <p:spTgt spid="4142"/>
                                        </p:tgtEl>
                                      </p:cBhvr>
                                    </p:animEffect>
                                  </p:childTnLst>
                                </p:cTn>
                              </p:par>
                              <p:par>
                                <p:cTn id="123" presetID="18" presetClass="entr" presetSubtype="12" fill="hold" grpId="0" nodeType="withEffect">
                                  <p:stCondLst>
                                    <p:cond delay="0"/>
                                  </p:stCondLst>
                                  <p:childTnLst>
                                    <p:set>
                                      <p:cBhvr>
                                        <p:cTn id="124" dur="1" fill="hold">
                                          <p:stCondLst>
                                            <p:cond delay="0"/>
                                          </p:stCondLst>
                                        </p:cTn>
                                        <p:tgtEl>
                                          <p:spTgt spid="4146"/>
                                        </p:tgtEl>
                                        <p:attrNameLst>
                                          <p:attrName>style.visibility</p:attrName>
                                        </p:attrNameLst>
                                      </p:cBhvr>
                                      <p:to>
                                        <p:strVal val="visible"/>
                                      </p:to>
                                    </p:set>
                                    <p:animEffect transition="in" filter="strips(downLeft)">
                                      <p:cBhvr>
                                        <p:cTn id="125" dur="500"/>
                                        <p:tgtEl>
                                          <p:spTgt spid="4146"/>
                                        </p:tgtEl>
                                      </p:cBhvr>
                                    </p:animEffect>
                                  </p:childTnLst>
                                </p:cTn>
                              </p:par>
                              <p:par>
                                <p:cTn id="126" presetID="18" presetClass="entr" presetSubtype="12" fill="hold" grpId="0" nodeType="withEffect">
                                  <p:stCondLst>
                                    <p:cond delay="0"/>
                                  </p:stCondLst>
                                  <p:childTnLst>
                                    <p:set>
                                      <p:cBhvr>
                                        <p:cTn id="127" dur="1" fill="hold">
                                          <p:stCondLst>
                                            <p:cond delay="0"/>
                                          </p:stCondLst>
                                        </p:cTn>
                                        <p:tgtEl>
                                          <p:spTgt spid="4145"/>
                                        </p:tgtEl>
                                        <p:attrNameLst>
                                          <p:attrName>style.visibility</p:attrName>
                                        </p:attrNameLst>
                                      </p:cBhvr>
                                      <p:to>
                                        <p:strVal val="visible"/>
                                      </p:to>
                                    </p:set>
                                    <p:animEffect transition="in" filter="strips(downLeft)">
                                      <p:cBhvr>
                                        <p:cTn id="128" dur="500"/>
                                        <p:tgtEl>
                                          <p:spTgt spid="4145"/>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8" presetClass="entr" presetSubtype="16" fill="hold" grpId="0" nodeType="clickEffect">
                                  <p:stCondLst>
                                    <p:cond delay="0"/>
                                  </p:stCondLst>
                                  <p:childTnLst>
                                    <p:set>
                                      <p:cBhvr>
                                        <p:cTn id="132" dur="1" fill="hold">
                                          <p:stCondLst>
                                            <p:cond delay="0"/>
                                          </p:stCondLst>
                                        </p:cTn>
                                        <p:tgtEl>
                                          <p:spTgt spid="4135"/>
                                        </p:tgtEl>
                                        <p:attrNameLst>
                                          <p:attrName>style.visibility</p:attrName>
                                        </p:attrNameLst>
                                      </p:cBhvr>
                                      <p:to>
                                        <p:strVal val="visible"/>
                                      </p:to>
                                    </p:set>
                                    <p:animEffect transition="in" filter="diamond(in)">
                                      <p:cBhvr>
                                        <p:cTn id="133" dur="1000"/>
                                        <p:tgtEl>
                                          <p:spTgt spid="4135"/>
                                        </p:tgtEl>
                                      </p:cBhvr>
                                    </p:animEffect>
                                  </p:childTnLst>
                                </p:cTn>
                              </p:par>
                              <p:par>
                                <p:cTn id="134" presetID="8" presetClass="entr" presetSubtype="16" fill="hold" grpId="0" nodeType="withEffect">
                                  <p:stCondLst>
                                    <p:cond delay="0"/>
                                  </p:stCondLst>
                                  <p:childTnLst>
                                    <p:set>
                                      <p:cBhvr>
                                        <p:cTn id="135" dur="1" fill="hold">
                                          <p:stCondLst>
                                            <p:cond delay="0"/>
                                          </p:stCondLst>
                                        </p:cTn>
                                        <p:tgtEl>
                                          <p:spTgt spid="4137"/>
                                        </p:tgtEl>
                                        <p:attrNameLst>
                                          <p:attrName>style.visibility</p:attrName>
                                        </p:attrNameLst>
                                      </p:cBhvr>
                                      <p:to>
                                        <p:strVal val="visible"/>
                                      </p:to>
                                    </p:set>
                                    <p:animEffect transition="in" filter="diamond(in)">
                                      <p:cBhvr>
                                        <p:cTn id="136" dur="1000"/>
                                        <p:tgtEl>
                                          <p:spTgt spid="4137"/>
                                        </p:tgtEl>
                                      </p:cBhvr>
                                    </p:animEffect>
                                  </p:childTnLst>
                                </p:cTn>
                              </p:par>
                              <p:par>
                                <p:cTn id="137" presetID="8" presetClass="entr" presetSubtype="16" fill="hold" grpId="0" nodeType="withEffect">
                                  <p:stCondLst>
                                    <p:cond delay="0"/>
                                  </p:stCondLst>
                                  <p:childTnLst>
                                    <p:set>
                                      <p:cBhvr>
                                        <p:cTn id="138" dur="1" fill="hold">
                                          <p:stCondLst>
                                            <p:cond delay="0"/>
                                          </p:stCondLst>
                                        </p:cTn>
                                        <p:tgtEl>
                                          <p:spTgt spid="4157"/>
                                        </p:tgtEl>
                                        <p:attrNameLst>
                                          <p:attrName>style.visibility</p:attrName>
                                        </p:attrNameLst>
                                      </p:cBhvr>
                                      <p:to>
                                        <p:strVal val="visible"/>
                                      </p:to>
                                    </p:set>
                                    <p:animEffect transition="in" filter="diamond(in)">
                                      <p:cBhvr>
                                        <p:cTn id="139" dur="1000"/>
                                        <p:tgtEl>
                                          <p:spTgt spid="4157"/>
                                        </p:tgtEl>
                                      </p:cBhvr>
                                    </p:animEffect>
                                  </p:childTnLst>
                                </p:cTn>
                              </p:par>
                              <p:par>
                                <p:cTn id="140" presetID="8" presetClass="entr" presetSubtype="16" fill="hold" grpId="0" nodeType="withEffect">
                                  <p:stCondLst>
                                    <p:cond delay="0"/>
                                  </p:stCondLst>
                                  <p:childTnLst>
                                    <p:set>
                                      <p:cBhvr>
                                        <p:cTn id="141" dur="1" fill="hold">
                                          <p:stCondLst>
                                            <p:cond delay="0"/>
                                          </p:stCondLst>
                                        </p:cTn>
                                        <p:tgtEl>
                                          <p:spTgt spid="4158"/>
                                        </p:tgtEl>
                                        <p:attrNameLst>
                                          <p:attrName>style.visibility</p:attrName>
                                        </p:attrNameLst>
                                      </p:cBhvr>
                                      <p:to>
                                        <p:strVal val="visible"/>
                                      </p:to>
                                    </p:set>
                                    <p:animEffect transition="in" filter="diamond(in)">
                                      <p:cBhvr>
                                        <p:cTn id="142" dur="1000"/>
                                        <p:tgtEl>
                                          <p:spTgt spid="4158"/>
                                        </p:tgtEl>
                                      </p:cBhvr>
                                    </p:animEffect>
                                  </p:childTnLst>
                                </p:cTn>
                              </p:par>
                              <p:par>
                                <p:cTn id="143" presetID="8" presetClass="entr" presetSubtype="16" fill="hold" grpId="0" nodeType="withEffect">
                                  <p:stCondLst>
                                    <p:cond delay="0"/>
                                  </p:stCondLst>
                                  <p:childTnLst>
                                    <p:set>
                                      <p:cBhvr>
                                        <p:cTn id="144" dur="1" fill="hold">
                                          <p:stCondLst>
                                            <p:cond delay="0"/>
                                          </p:stCondLst>
                                        </p:cTn>
                                        <p:tgtEl>
                                          <p:spTgt spid="4159"/>
                                        </p:tgtEl>
                                        <p:attrNameLst>
                                          <p:attrName>style.visibility</p:attrName>
                                        </p:attrNameLst>
                                      </p:cBhvr>
                                      <p:to>
                                        <p:strVal val="visible"/>
                                      </p:to>
                                    </p:set>
                                    <p:animEffect transition="in" filter="diamond(in)">
                                      <p:cBhvr>
                                        <p:cTn id="145" dur="1000"/>
                                        <p:tgtEl>
                                          <p:spTgt spid="4159"/>
                                        </p:tgtEl>
                                      </p:cBhvr>
                                    </p:animEffect>
                                  </p:childTnLst>
                                </p:cTn>
                              </p:par>
                              <p:par>
                                <p:cTn id="146" presetID="8" presetClass="entr" presetSubtype="16" fill="hold" grpId="0" nodeType="withEffect">
                                  <p:stCondLst>
                                    <p:cond delay="0"/>
                                  </p:stCondLst>
                                  <p:childTnLst>
                                    <p:set>
                                      <p:cBhvr>
                                        <p:cTn id="147" dur="1" fill="hold">
                                          <p:stCondLst>
                                            <p:cond delay="0"/>
                                          </p:stCondLst>
                                        </p:cTn>
                                        <p:tgtEl>
                                          <p:spTgt spid="4160"/>
                                        </p:tgtEl>
                                        <p:attrNameLst>
                                          <p:attrName>style.visibility</p:attrName>
                                        </p:attrNameLst>
                                      </p:cBhvr>
                                      <p:to>
                                        <p:strVal val="visible"/>
                                      </p:to>
                                    </p:set>
                                    <p:animEffect transition="in" filter="diamond(in)">
                                      <p:cBhvr>
                                        <p:cTn id="148" dur="1000"/>
                                        <p:tgtEl>
                                          <p:spTgt spid="4160"/>
                                        </p:tgtEl>
                                      </p:cBhvr>
                                    </p:animEffect>
                                  </p:childTnLst>
                                </p:cTn>
                              </p:par>
                              <p:par>
                                <p:cTn id="149" presetID="8" presetClass="entr" presetSubtype="16" fill="hold" grpId="0" nodeType="withEffect">
                                  <p:stCondLst>
                                    <p:cond delay="0"/>
                                  </p:stCondLst>
                                  <p:childTnLst>
                                    <p:set>
                                      <p:cBhvr>
                                        <p:cTn id="150" dur="1" fill="hold">
                                          <p:stCondLst>
                                            <p:cond delay="0"/>
                                          </p:stCondLst>
                                        </p:cTn>
                                        <p:tgtEl>
                                          <p:spTgt spid="4165"/>
                                        </p:tgtEl>
                                        <p:attrNameLst>
                                          <p:attrName>style.visibility</p:attrName>
                                        </p:attrNameLst>
                                      </p:cBhvr>
                                      <p:to>
                                        <p:strVal val="visible"/>
                                      </p:to>
                                    </p:set>
                                    <p:animEffect transition="in" filter="diamond(in)">
                                      <p:cBhvr>
                                        <p:cTn id="151" dur="1000"/>
                                        <p:tgtEl>
                                          <p:spTgt spid="4165"/>
                                        </p:tgtEl>
                                      </p:cBhvr>
                                    </p:animEffect>
                                  </p:childTnLst>
                                </p:cTn>
                              </p:par>
                              <p:par>
                                <p:cTn id="152" presetID="8" presetClass="entr" presetSubtype="16" fill="hold" grpId="0" nodeType="withEffect">
                                  <p:stCondLst>
                                    <p:cond delay="0"/>
                                  </p:stCondLst>
                                  <p:childTnLst>
                                    <p:set>
                                      <p:cBhvr>
                                        <p:cTn id="153" dur="1" fill="hold">
                                          <p:stCondLst>
                                            <p:cond delay="0"/>
                                          </p:stCondLst>
                                        </p:cTn>
                                        <p:tgtEl>
                                          <p:spTgt spid="4166"/>
                                        </p:tgtEl>
                                        <p:attrNameLst>
                                          <p:attrName>style.visibility</p:attrName>
                                        </p:attrNameLst>
                                      </p:cBhvr>
                                      <p:to>
                                        <p:strVal val="visible"/>
                                      </p:to>
                                    </p:set>
                                    <p:animEffect transition="in" filter="diamond(in)">
                                      <p:cBhvr>
                                        <p:cTn id="154" dur="1000"/>
                                        <p:tgtEl>
                                          <p:spTgt spid="4166"/>
                                        </p:tgtEl>
                                      </p:cBhvr>
                                    </p:animEffect>
                                  </p:childTnLst>
                                </p:cTn>
                              </p:par>
                              <p:par>
                                <p:cTn id="155" presetID="8" presetClass="entr" presetSubtype="16" fill="hold" grpId="0" nodeType="withEffect">
                                  <p:stCondLst>
                                    <p:cond delay="0"/>
                                  </p:stCondLst>
                                  <p:childTnLst>
                                    <p:set>
                                      <p:cBhvr>
                                        <p:cTn id="156" dur="1" fill="hold">
                                          <p:stCondLst>
                                            <p:cond delay="0"/>
                                          </p:stCondLst>
                                        </p:cTn>
                                        <p:tgtEl>
                                          <p:spTgt spid="4167"/>
                                        </p:tgtEl>
                                        <p:attrNameLst>
                                          <p:attrName>style.visibility</p:attrName>
                                        </p:attrNameLst>
                                      </p:cBhvr>
                                      <p:to>
                                        <p:strVal val="visible"/>
                                      </p:to>
                                    </p:set>
                                    <p:animEffect transition="in" filter="diamond(in)">
                                      <p:cBhvr>
                                        <p:cTn id="157" dur="1000"/>
                                        <p:tgtEl>
                                          <p:spTgt spid="4167"/>
                                        </p:tgtEl>
                                      </p:cBhvr>
                                    </p:animEffect>
                                  </p:childTnLst>
                                </p:cTn>
                              </p:par>
                              <p:par>
                                <p:cTn id="158" presetID="8" presetClass="entr" presetSubtype="16" fill="hold" grpId="0" nodeType="withEffect">
                                  <p:stCondLst>
                                    <p:cond delay="0"/>
                                  </p:stCondLst>
                                  <p:childTnLst>
                                    <p:set>
                                      <p:cBhvr>
                                        <p:cTn id="159" dur="1" fill="hold">
                                          <p:stCondLst>
                                            <p:cond delay="0"/>
                                          </p:stCondLst>
                                        </p:cTn>
                                        <p:tgtEl>
                                          <p:spTgt spid="4168"/>
                                        </p:tgtEl>
                                        <p:attrNameLst>
                                          <p:attrName>style.visibility</p:attrName>
                                        </p:attrNameLst>
                                      </p:cBhvr>
                                      <p:to>
                                        <p:strVal val="visible"/>
                                      </p:to>
                                    </p:set>
                                    <p:animEffect transition="in" filter="diamond(in)">
                                      <p:cBhvr>
                                        <p:cTn id="160" dur="1000"/>
                                        <p:tgtEl>
                                          <p:spTgt spid="4168"/>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8" presetClass="entr" presetSubtype="16" fill="hold" grpId="0" nodeType="clickEffect">
                                  <p:stCondLst>
                                    <p:cond delay="0"/>
                                  </p:stCondLst>
                                  <p:childTnLst>
                                    <p:set>
                                      <p:cBhvr>
                                        <p:cTn id="164" dur="1" fill="hold">
                                          <p:stCondLst>
                                            <p:cond delay="0"/>
                                          </p:stCondLst>
                                        </p:cTn>
                                        <p:tgtEl>
                                          <p:spTgt spid="4138"/>
                                        </p:tgtEl>
                                        <p:attrNameLst>
                                          <p:attrName>style.visibility</p:attrName>
                                        </p:attrNameLst>
                                      </p:cBhvr>
                                      <p:to>
                                        <p:strVal val="visible"/>
                                      </p:to>
                                    </p:set>
                                    <p:animEffect transition="in" filter="diamond(in)">
                                      <p:cBhvr>
                                        <p:cTn id="165" dur="1000"/>
                                        <p:tgtEl>
                                          <p:spTgt spid="4138"/>
                                        </p:tgtEl>
                                      </p:cBhvr>
                                    </p:animEffect>
                                  </p:childTnLst>
                                </p:cTn>
                              </p:par>
                              <p:par>
                                <p:cTn id="166" presetID="8" presetClass="entr" presetSubtype="16" fill="hold" grpId="0" nodeType="withEffect">
                                  <p:stCondLst>
                                    <p:cond delay="0"/>
                                  </p:stCondLst>
                                  <p:childTnLst>
                                    <p:set>
                                      <p:cBhvr>
                                        <p:cTn id="167" dur="1" fill="hold">
                                          <p:stCondLst>
                                            <p:cond delay="0"/>
                                          </p:stCondLst>
                                        </p:cTn>
                                        <p:tgtEl>
                                          <p:spTgt spid="4153"/>
                                        </p:tgtEl>
                                        <p:attrNameLst>
                                          <p:attrName>style.visibility</p:attrName>
                                        </p:attrNameLst>
                                      </p:cBhvr>
                                      <p:to>
                                        <p:strVal val="visible"/>
                                      </p:to>
                                    </p:set>
                                    <p:animEffect transition="in" filter="diamond(in)">
                                      <p:cBhvr>
                                        <p:cTn id="168" dur="1000"/>
                                        <p:tgtEl>
                                          <p:spTgt spid="4153"/>
                                        </p:tgtEl>
                                      </p:cBhvr>
                                    </p:animEffect>
                                  </p:childTnLst>
                                </p:cTn>
                              </p:par>
                              <p:par>
                                <p:cTn id="169" presetID="8" presetClass="entr" presetSubtype="16" fill="hold" grpId="0" nodeType="withEffect">
                                  <p:stCondLst>
                                    <p:cond delay="0"/>
                                  </p:stCondLst>
                                  <p:childTnLst>
                                    <p:set>
                                      <p:cBhvr>
                                        <p:cTn id="170" dur="1" fill="hold">
                                          <p:stCondLst>
                                            <p:cond delay="0"/>
                                          </p:stCondLst>
                                        </p:cTn>
                                        <p:tgtEl>
                                          <p:spTgt spid="4154"/>
                                        </p:tgtEl>
                                        <p:attrNameLst>
                                          <p:attrName>style.visibility</p:attrName>
                                        </p:attrNameLst>
                                      </p:cBhvr>
                                      <p:to>
                                        <p:strVal val="visible"/>
                                      </p:to>
                                    </p:set>
                                    <p:animEffect transition="in" filter="diamond(in)">
                                      <p:cBhvr>
                                        <p:cTn id="171" dur="1000"/>
                                        <p:tgtEl>
                                          <p:spTgt spid="4154"/>
                                        </p:tgtEl>
                                      </p:cBhvr>
                                    </p:animEffect>
                                  </p:childTnLst>
                                </p:cTn>
                              </p:par>
                              <p:par>
                                <p:cTn id="172" presetID="8" presetClass="entr" presetSubtype="16" fill="hold" grpId="0" nodeType="withEffect">
                                  <p:stCondLst>
                                    <p:cond delay="0"/>
                                  </p:stCondLst>
                                  <p:childTnLst>
                                    <p:set>
                                      <p:cBhvr>
                                        <p:cTn id="173" dur="1" fill="hold">
                                          <p:stCondLst>
                                            <p:cond delay="0"/>
                                          </p:stCondLst>
                                        </p:cTn>
                                        <p:tgtEl>
                                          <p:spTgt spid="4162"/>
                                        </p:tgtEl>
                                        <p:attrNameLst>
                                          <p:attrName>style.visibility</p:attrName>
                                        </p:attrNameLst>
                                      </p:cBhvr>
                                      <p:to>
                                        <p:strVal val="visible"/>
                                      </p:to>
                                    </p:set>
                                    <p:animEffect transition="in" filter="diamond(in)">
                                      <p:cBhvr>
                                        <p:cTn id="174" dur="1000"/>
                                        <p:tgtEl>
                                          <p:spTgt spid="4162"/>
                                        </p:tgtEl>
                                      </p:cBhvr>
                                    </p:animEffect>
                                  </p:childTnLst>
                                </p:cTn>
                              </p:par>
                              <p:par>
                                <p:cTn id="175" presetID="8" presetClass="entr" presetSubtype="16" fill="hold" grpId="0" nodeType="withEffect">
                                  <p:stCondLst>
                                    <p:cond delay="0"/>
                                  </p:stCondLst>
                                  <p:childTnLst>
                                    <p:set>
                                      <p:cBhvr>
                                        <p:cTn id="176" dur="1" fill="hold">
                                          <p:stCondLst>
                                            <p:cond delay="0"/>
                                          </p:stCondLst>
                                        </p:cTn>
                                        <p:tgtEl>
                                          <p:spTgt spid="4155"/>
                                        </p:tgtEl>
                                        <p:attrNameLst>
                                          <p:attrName>style.visibility</p:attrName>
                                        </p:attrNameLst>
                                      </p:cBhvr>
                                      <p:to>
                                        <p:strVal val="visible"/>
                                      </p:to>
                                    </p:set>
                                    <p:animEffect transition="in" filter="diamond(in)">
                                      <p:cBhvr>
                                        <p:cTn id="177" dur="1000"/>
                                        <p:tgtEl>
                                          <p:spTgt spid="4155"/>
                                        </p:tgtEl>
                                      </p:cBhvr>
                                    </p:animEffect>
                                  </p:childTnLst>
                                </p:cTn>
                              </p:par>
                              <p:par>
                                <p:cTn id="178" presetID="8" presetClass="entr" presetSubtype="16" fill="hold" grpId="0" nodeType="withEffect">
                                  <p:stCondLst>
                                    <p:cond delay="0"/>
                                  </p:stCondLst>
                                  <p:childTnLst>
                                    <p:set>
                                      <p:cBhvr>
                                        <p:cTn id="179" dur="1" fill="hold">
                                          <p:stCondLst>
                                            <p:cond delay="0"/>
                                          </p:stCondLst>
                                        </p:cTn>
                                        <p:tgtEl>
                                          <p:spTgt spid="4156"/>
                                        </p:tgtEl>
                                        <p:attrNameLst>
                                          <p:attrName>style.visibility</p:attrName>
                                        </p:attrNameLst>
                                      </p:cBhvr>
                                      <p:to>
                                        <p:strVal val="visible"/>
                                      </p:to>
                                    </p:set>
                                    <p:animEffect transition="in" filter="diamond(in)">
                                      <p:cBhvr>
                                        <p:cTn id="180" dur="1000"/>
                                        <p:tgtEl>
                                          <p:spTgt spid="4156"/>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8" presetClass="entr" presetSubtype="16" fill="hold" grpId="0" nodeType="clickEffect">
                                  <p:stCondLst>
                                    <p:cond delay="0"/>
                                  </p:stCondLst>
                                  <p:childTnLst>
                                    <p:set>
                                      <p:cBhvr>
                                        <p:cTn id="184" dur="1" fill="hold">
                                          <p:stCondLst>
                                            <p:cond delay="0"/>
                                          </p:stCondLst>
                                        </p:cTn>
                                        <p:tgtEl>
                                          <p:spTgt spid="4190"/>
                                        </p:tgtEl>
                                        <p:attrNameLst>
                                          <p:attrName>style.visibility</p:attrName>
                                        </p:attrNameLst>
                                      </p:cBhvr>
                                      <p:to>
                                        <p:strVal val="visible"/>
                                      </p:to>
                                    </p:set>
                                    <p:animEffect transition="in" filter="diamond(in)">
                                      <p:cBhvr>
                                        <p:cTn id="185" dur="500"/>
                                        <p:tgtEl>
                                          <p:spTgt spid="4190"/>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8" presetClass="entr" presetSubtype="16" fill="hold" grpId="0" nodeType="clickEffect">
                                  <p:stCondLst>
                                    <p:cond delay="0"/>
                                  </p:stCondLst>
                                  <p:childTnLst>
                                    <p:set>
                                      <p:cBhvr>
                                        <p:cTn id="189" dur="1" fill="hold">
                                          <p:stCondLst>
                                            <p:cond delay="0"/>
                                          </p:stCondLst>
                                        </p:cTn>
                                        <p:tgtEl>
                                          <p:spTgt spid="4139"/>
                                        </p:tgtEl>
                                        <p:attrNameLst>
                                          <p:attrName>style.visibility</p:attrName>
                                        </p:attrNameLst>
                                      </p:cBhvr>
                                      <p:to>
                                        <p:strVal val="visible"/>
                                      </p:to>
                                    </p:set>
                                    <p:animEffect transition="in" filter="diamond(in)">
                                      <p:cBhvr>
                                        <p:cTn id="190" dur="1000"/>
                                        <p:tgtEl>
                                          <p:spTgt spid="4139"/>
                                        </p:tgtEl>
                                      </p:cBhvr>
                                    </p:animEffect>
                                  </p:childTnLst>
                                </p:cTn>
                              </p:par>
                              <p:par>
                                <p:cTn id="191" presetID="8" presetClass="entr" presetSubtype="16" fill="hold" grpId="0" nodeType="withEffect">
                                  <p:stCondLst>
                                    <p:cond delay="0"/>
                                  </p:stCondLst>
                                  <p:childTnLst>
                                    <p:set>
                                      <p:cBhvr>
                                        <p:cTn id="192" dur="1" fill="hold">
                                          <p:stCondLst>
                                            <p:cond delay="0"/>
                                          </p:stCondLst>
                                        </p:cTn>
                                        <p:tgtEl>
                                          <p:spTgt spid="4161"/>
                                        </p:tgtEl>
                                        <p:attrNameLst>
                                          <p:attrName>style.visibility</p:attrName>
                                        </p:attrNameLst>
                                      </p:cBhvr>
                                      <p:to>
                                        <p:strVal val="visible"/>
                                      </p:to>
                                    </p:set>
                                    <p:animEffect transition="in" filter="diamond(in)">
                                      <p:cBhvr>
                                        <p:cTn id="193" dur="1000"/>
                                        <p:tgtEl>
                                          <p:spTgt spid="4161"/>
                                        </p:tgtEl>
                                      </p:cBhvr>
                                    </p:animEffect>
                                  </p:childTnLst>
                                </p:cTn>
                              </p:par>
                              <p:par>
                                <p:cTn id="194" presetID="8" presetClass="entr" presetSubtype="16" fill="hold" grpId="0" nodeType="withEffect">
                                  <p:stCondLst>
                                    <p:cond delay="0"/>
                                  </p:stCondLst>
                                  <p:childTnLst>
                                    <p:set>
                                      <p:cBhvr>
                                        <p:cTn id="195" dur="1" fill="hold">
                                          <p:stCondLst>
                                            <p:cond delay="0"/>
                                          </p:stCondLst>
                                        </p:cTn>
                                        <p:tgtEl>
                                          <p:spTgt spid="4185"/>
                                        </p:tgtEl>
                                        <p:attrNameLst>
                                          <p:attrName>style.visibility</p:attrName>
                                        </p:attrNameLst>
                                      </p:cBhvr>
                                      <p:to>
                                        <p:strVal val="visible"/>
                                      </p:to>
                                    </p:set>
                                    <p:animEffect transition="in" filter="diamond(in)">
                                      <p:cBhvr>
                                        <p:cTn id="196" dur="1000"/>
                                        <p:tgtEl>
                                          <p:spTgt spid="4185"/>
                                        </p:tgtEl>
                                      </p:cBhvr>
                                    </p:animEffect>
                                  </p:childTnLst>
                                </p:cTn>
                              </p:par>
                              <p:par>
                                <p:cTn id="197" presetID="8" presetClass="entr" presetSubtype="16" fill="hold" grpId="0" nodeType="withEffect">
                                  <p:stCondLst>
                                    <p:cond delay="0"/>
                                  </p:stCondLst>
                                  <p:childTnLst>
                                    <p:set>
                                      <p:cBhvr>
                                        <p:cTn id="198" dur="1" fill="hold">
                                          <p:stCondLst>
                                            <p:cond delay="0"/>
                                          </p:stCondLst>
                                        </p:cTn>
                                        <p:tgtEl>
                                          <p:spTgt spid="4163"/>
                                        </p:tgtEl>
                                        <p:attrNameLst>
                                          <p:attrName>style.visibility</p:attrName>
                                        </p:attrNameLst>
                                      </p:cBhvr>
                                      <p:to>
                                        <p:strVal val="visible"/>
                                      </p:to>
                                    </p:set>
                                    <p:animEffect transition="in" filter="diamond(in)">
                                      <p:cBhvr>
                                        <p:cTn id="199" dur="1000"/>
                                        <p:tgtEl>
                                          <p:spTgt spid="4163"/>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8" presetClass="entr" presetSubtype="16" fill="hold" grpId="0" nodeType="clickEffect">
                                  <p:stCondLst>
                                    <p:cond delay="0"/>
                                  </p:stCondLst>
                                  <p:childTnLst>
                                    <p:set>
                                      <p:cBhvr>
                                        <p:cTn id="203" dur="1" fill="hold">
                                          <p:stCondLst>
                                            <p:cond delay="0"/>
                                          </p:stCondLst>
                                        </p:cTn>
                                        <p:tgtEl>
                                          <p:spTgt spid="4189"/>
                                        </p:tgtEl>
                                        <p:attrNameLst>
                                          <p:attrName>style.visibility</p:attrName>
                                        </p:attrNameLst>
                                      </p:cBhvr>
                                      <p:to>
                                        <p:strVal val="visible"/>
                                      </p:to>
                                    </p:set>
                                    <p:animEffect transition="in" filter="diamond(in)">
                                      <p:cBhvr>
                                        <p:cTn id="204" dur="500"/>
                                        <p:tgtEl>
                                          <p:spTgt spid="4189"/>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8" presetClass="entr" presetSubtype="16" fill="hold" grpId="0" nodeType="clickEffect">
                                  <p:stCondLst>
                                    <p:cond delay="0"/>
                                  </p:stCondLst>
                                  <p:childTnLst>
                                    <p:set>
                                      <p:cBhvr>
                                        <p:cTn id="208" dur="1" fill="hold">
                                          <p:stCondLst>
                                            <p:cond delay="0"/>
                                          </p:stCondLst>
                                        </p:cTn>
                                        <p:tgtEl>
                                          <p:spTgt spid="4191"/>
                                        </p:tgtEl>
                                        <p:attrNameLst>
                                          <p:attrName>style.visibility</p:attrName>
                                        </p:attrNameLst>
                                      </p:cBhvr>
                                      <p:to>
                                        <p:strVal val="visible"/>
                                      </p:to>
                                    </p:set>
                                    <p:animEffect transition="in" filter="diamond(in)">
                                      <p:cBhvr>
                                        <p:cTn id="209" dur="500"/>
                                        <p:tgtEl>
                                          <p:spTgt spid="4191"/>
                                        </p:tgtEl>
                                      </p:cBhvr>
                                    </p:animEffect>
                                  </p:childTnLst>
                                </p:cTn>
                              </p:par>
                            </p:childTnLst>
                          </p:cTn>
                        </p:par>
                        <p:par>
                          <p:cTn id="210" fill="hold" nodeType="afterGroup">
                            <p:stCondLst>
                              <p:cond delay="500"/>
                            </p:stCondLst>
                            <p:childTnLst>
                              <p:par>
                                <p:cTn id="211" presetID="8" presetClass="entr" presetSubtype="16" fill="hold" grpId="0" nodeType="afterEffect">
                                  <p:stCondLst>
                                    <p:cond delay="0"/>
                                  </p:stCondLst>
                                  <p:childTnLst>
                                    <p:set>
                                      <p:cBhvr>
                                        <p:cTn id="212" dur="1" fill="hold">
                                          <p:stCondLst>
                                            <p:cond delay="0"/>
                                          </p:stCondLst>
                                        </p:cTn>
                                        <p:tgtEl>
                                          <p:spTgt spid="4192"/>
                                        </p:tgtEl>
                                        <p:attrNameLst>
                                          <p:attrName>style.visibility</p:attrName>
                                        </p:attrNameLst>
                                      </p:cBhvr>
                                      <p:to>
                                        <p:strVal val="visible"/>
                                      </p:to>
                                    </p:set>
                                    <p:animEffect transition="in" filter="diamond(in)">
                                      <p:cBhvr>
                                        <p:cTn id="213" dur="500"/>
                                        <p:tgtEl>
                                          <p:spTgt spid="4192"/>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18" presetClass="entr" presetSubtype="6" fill="hold" grpId="0" nodeType="clickEffect">
                                  <p:stCondLst>
                                    <p:cond delay="0"/>
                                  </p:stCondLst>
                                  <p:childTnLst>
                                    <p:set>
                                      <p:cBhvr>
                                        <p:cTn id="217" dur="1" fill="hold">
                                          <p:stCondLst>
                                            <p:cond delay="0"/>
                                          </p:stCondLst>
                                        </p:cTn>
                                        <p:tgtEl>
                                          <p:spTgt spid="4149"/>
                                        </p:tgtEl>
                                        <p:attrNameLst>
                                          <p:attrName>style.visibility</p:attrName>
                                        </p:attrNameLst>
                                      </p:cBhvr>
                                      <p:to>
                                        <p:strVal val="visible"/>
                                      </p:to>
                                    </p:set>
                                    <p:animEffect transition="in" filter="strips(downRight)">
                                      <p:cBhvr>
                                        <p:cTn id="218" dur="500"/>
                                        <p:tgtEl>
                                          <p:spTgt spid="4149"/>
                                        </p:tgtEl>
                                      </p:cBhvr>
                                    </p:animEffect>
                                  </p:childTnLst>
                                </p:cTn>
                              </p:par>
                              <p:par>
                                <p:cTn id="219" presetID="18" presetClass="entr" presetSubtype="12" fill="hold" grpId="0" nodeType="withEffect">
                                  <p:stCondLst>
                                    <p:cond delay="0"/>
                                  </p:stCondLst>
                                  <p:childTnLst>
                                    <p:set>
                                      <p:cBhvr>
                                        <p:cTn id="220" dur="1" fill="hold">
                                          <p:stCondLst>
                                            <p:cond delay="0"/>
                                          </p:stCondLst>
                                        </p:cTn>
                                        <p:tgtEl>
                                          <p:spTgt spid="4151"/>
                                        </p:tgtEl>
                                        <p:attrNameLst>
                                          <p:attrName>style.visibility</p:attrName>
                                        </p:attrNameLst>
                                      </p:cBhvr>
                                      <p:to>
                                        <p:strVal val="visible"/>
                                      </p:to>
                                    </p:set>
                                    <p:animEffect transition="in" filter="strips(downLeft)">
                                      <p:cBhvr>
                                        <p:cTn id="221" dur="500"/>
                                        <p:tgtEl>
                                          <p:spTgt spid="4151"/>
                                        </p:tgtEl>
                                      </p:cBhvr>
                                    </p:animEffect>
                                  </p:childTnLst>
                                </p:cTn>
                              </p:par>
                              <p:par>
                                <p:cTn id="222" presetID="8" presetClass="entr" presetSubtype="16" fill="hold" grpId="0" nodeType="withEffect">
                                  <p:stCondLst>
                                    <p:cond delay="0"/>
                                  </p:stCondLst>
                                  <p:childTnLst>
                                    <p:set>
                                      <p:cBhvr>
                                        <p:cTn id="223" dur="1" fill="hold">
                                          <p:stCondLst>
                                            <p:cond delay="0"/>
                                          </p:stCondLst>
                                        </p:cTn>
                                        <p:tgtEl>
                                          <p:spTgt spid="4177"/>
                                        </p:tgtEl>
                                        <p:attrNameLst>
                                          <p:attrName>style.visibility</p:attrName>
                                        </p:attrNameLst>
                                      </p:cBhvr>
                                      <p:to>
                                        <p:strVal val="visible"/>
                                      </p:to>
                                    </p:set>
                                    <p:animEffect transition="in" filter="diamond(in)">
                                      <p:cBhvr>
                                        <p:cTn id="224" dur="1000"/>
                                        <p:tgtEl>
                                          <p:spTgt spid="4177"/>
                                        </p:tgtEl>
                                      </p:cBhvr>
                                    </p:animEffect>
                                  </p:childTnLst>
                                </p:cTn>
                              </p:par>
                              <p:par>
                                <p:cTn id="225" presetID="8" presetClass="entr" presetSubtype="16" fill="hold" grpId="0" nodeType="withEffect">
                                  <p:stCondLst>
                                    <p:cond delay="0"/>
                                  </p:stCondLst>
                                  <p:childTnLst>
                                    <p:set>
                                      <p:cBhvr>
                                        <p:cTn id="226" dur="1" fill="hold">
                                          <p:stCondLst>
                                            <p:cond delay="0"/>
                                          </p:stCondLst>
                                        </p:cTn>
                                        <p:tgtEl>
                                          <p:spTgt spid="4178"/>
                                        </p:tgtEl>
                                        <p:attrNameLst>
                                          <p:attrName>style.visibility</p:attrName>
                                        </p:attrNameLst>
                                      </p:cBhvr>
                                      <p:to>
                                        <p:strVal val="visible"/>
                                      </p:to>
                                    </p:set>
                                    <p:animEffect transition="in" filter="diamond(in)">
                                      <p:cBhvr>
                                        <p:cTn id="227" dur="1000"/>
                                        <p:tgtEl>
                                          <p:spTgt spid="4178"/>
                                        </p:tgtEl>
                                      </p:cBhvr>
                                    </p:animEffect>
                                  </p:childTnLst>
                                </p:cTn>
                              </p:par>
                              <p:par>
                                <p:cTn id="228" presetID="8" presetClass="entr" presetSubtype="16" fill="hold" grpId="0" nodeType="withEffect">
                                  <p:stCondLst>
                                    <p:cond delay="0"/>
                                  </p:stCondLst>
                                  <p:childTnLst>
                                    <p:set>
                                      <p:cBhvr>
                                        <p:cTn id="229" dur="1" fill="hold">
                                          <p:stCondLst>
                                            <p:cond delay="0"/>
                                          </p:stCondLst>
                                        </p:cTn>
                                        <p:tgtEl>
                                          <p:spTgt spid="4179"/>
                                        </p:tgtEl>
                                        <p:attrNameLst>
                                          <p:attrName>style.visibility</p:attrName>
                                        </p:attrNameLst>
                                      </p:cBhvr>
                                      <p:to>
                                        <p:strVal val="visible"/>
                                      </p:to>
                                    </p:set>
                                    <p:animEffect transition="in" filter="diamond(in)">
                                      <p:cBhvr>
                                        <p:cTn id="230" dur="1000"/>
                                        <p:tgtEl>
                                          <p:spTgt spid="4179"/>
                                        </p:tgtEl>
                                      </p:cBhvr>
                                    </p:animEffect>
                                  </p:childTnLst>
                                </p:cTn>
                              </p:par>
                              <p:par>
                                <p:cTn id="231" presetID="8" presetClass="entr" presetSubtype="16" fill="hold" grpId="0" nodeType="withEffect">
                                  <p:stCondLst>
                                    <p:cond delay="0"/>
                                  </p:stCondLst>
                                  <p:childTnLst>
                                    <p:set>
                                      <p:cBhvr>
                                        <p:cTn id="232" dur="1" fill="hold">
                                          <p:stCondLst>
                                            <p:cond delay="0"/>
                                          </p:stCondLst>
                                        </p:cTn>
                                        <p:tgtEl>
                                          <p:spTgt spid="4180"/>
                                        </p:tgtEl>
                                        <p:attrNameLst>
                                          <p:attrName>style.visibility</p:attrName>
                                        </p:attrNameLst>
                                      </p:cBhvr>
                                      <p:to>
                                        <p:strVal val="visible"/>
                                      </p:to>
                                    </p:set>
                                    <p:animEffect transition="in" filter="diamond(in)">
                                      <p:cBhvr>
                                        <p:cTn id="233" dur="1000"/>
                                        <p:tgtEl>
                                          <p:spTgt spid="4180"/>
                                        </p:tgtEl>
                                      </p:cBhvr>
                                    </p:animEffect>
                                  </p:childTnLst>
                                </p:cTn>
                              </p:par>
                              <p:par>
                                <p:cTn id="234" presetID="8" presetClass="entr" presetSubtype="16" fill="hold" grpId="0" nodeType="withEffect">
                                  <p:stCondLst>
                                    <p:cond delay="0"/>
                                  </p:stCondLst>
                                  <p:childTnLst>
                                    <p:set>
                                      <p:cBhvr>
                                        <p:cTn id="235" dur="1" fill="hold">
                                          <p:stCondLst>
                                            <p:cond delay="0"/>
                                          </p:stCondLst>
                                        </p:cTn>
                                        <p:tgtEl>
                                          <p:spTgt spid="4171"/>
                                        </p:tgtEl>
                                        <p:attrNameLst>
                                          <p:attrName>style.visibility</p:attrName>
                                        </p:attrNameLst>
                                      </p:cBhvr>
                                      <p:to>
                                        <p:strVal val="visible"/>
                                      </p:to>
                                    </p:set>
                                    <p:animEffect transition="in" filter="diamond(in)">
                                      <p:cBhvr>
                                        <p:cTn id="236" dur="1000"/>
                                        <p:tgtEl>
                                          <p:spTgt spid="4171"/>
                                        </p:tgtEl>
                                      </p:cBhvr>
                                    </p:animEffect>
                                  </p:childTnLst>
                                </p:cTn>
                              </p:par>
                              <p:par>
                                <p:cTn id="237" presetID="8" presetClass="entr" presetSubtype="16" fill="hold" grpId="0" nodeType="withEffect">
                                  <p:stCondLst>
                                    <p:cond delay="0"/>
                                  </p:stCondLst>
                                  <p:childTnLst>
                                    <p:set>
                                      <p:cBhvr>
                                        <p:cTn id="238" dur="1" fill="hold">
                                          <p:stCondLst>
                                            <p:cond delay="0"/>
                                          </p:stCondLst>
                                        </p:cTn>
                                        <p:tgtEl>
                                          <p:spTgt spid="4181"/>
                                        </p:tgtEl>
                                        <p:attrNameLst>
                                          <p:attrName>style.visibility</p:attrName>
                                        </p:attrNameLst>
                                      </p:cBhvr>
                                      <p:to>
                                        <p:strVal val="visible"/>
                                      </p:to>
                                    </p:set>
                                    <p:animEffect transition="in" filter="diamond(in)">
                                      <p:cBhvr>
                                        <p:cTn id="239" dur="1000"/>
                                        <p:tgtEl>
                                          <p:spTgt spid="4181"/>
                                        </p:tgtEl>
                                      </p:cBhvr>
                                    </p:animEffect>
                                  </p:childTnLst>
                                </p:cTn>
                              </p:par>
                              <p:par>
                                <p:cTn id="240" presetID="8" presetClass="entr" presetSubtype="16" fill="hold" grpId="0" nodeType="withEffect">
                                  <p:stCondLst>
                                    <p:cond delay="0"/>
                                  </p:stCondLst>
                                  <p:childTnLst>
                                    <p:set>
                                      <p:cBhvr>
                                        <p:cTn id="241" dur="1" fill="hold">
                                          <p:stCondLst>
                                            <p:cond delay="0"/>
                                          </p:stCondLst>
                                        </p:cTn>
                                        <p:tgtEl>
                                          <p:spTgt spid="4182"/>
                                        </p:tgtEl>
                                        <p:attrNameLst>
                                          <p:attrName>style.visibility</p:attrName>
                                        </p:attrNameLst>
                                      </p:cBhvr>
                                      <p:to>
                                        <p:strVal val="visible"/>
                                      </p:to>
                                    </p:set>
                                    <p:animEffect transition="in" filter="diamond(in)">
                                      <p:cBhvr>
                                        <p:cTn id="242" dur="1000"/>
                                        <p:tgtEl>
                                          <p:spTgt spid="4182"/>
                                        </p:tgtEl>
                                      </p:cBhvr>
                                    </p:animEffect>
                                  </p:childTnLst>
                                </p:cTn>
                              </p:par>
                              <p:par>
                                <p:cTn id="243" presetID="8" presetClass="entr" presetSubtype="16" fill="hold" grpId="0" nodeType="withEffect">
                                  <p:stCondLst>
                                    <p:cond delay="0"/>
                                  </p:stCondLst>
                                  <p:childTnLst>
                                    <p:set>
                                      <p:cBhvr>
                                        <p:cTn id="244" dur="1" fill="hold">
                                          <p:stCondLst>
                                            <p:cond delay="0"/>
                                          </p:stCondLst>
                                        </p:cTn>
                                        <p:tgtEl>
                                          <p:spTgt spid="4183"/>
                                        </p:tgtEl>
                                        <p:attrNameLst>
                                          <p:attrName>style.visibility</p:attrName>
                                        </p:attrNameLst>
                                      </p:cBhvr>
                                      <p:to>
                                        <p:strVal val="visible"/>
                                      </p:to>
                                    </p:set>
                                    <p:animEffect transition="in" filter="diamond(in)">
                                      <p:cBhvr>
                                        <p:cTn id="245" dur="1000"/>
                                        <p:tgtEl>
                                          <p:spTgt spid="4183"/>
                                        </p:tgtEl>
                                      </p:cBhvr>
                                    </p:animEffect>
                                  </p:childTnLst>
                                </p:cTn>
                              </p:par>
                              <p:par>
                                <p:cTn id="246" presetID="8" presetClass="entr" presetSubtype="16" fill="hold" grpId="0" nodeType="withEffect">
                                  <p:stCondLst>
                                    <p:cond delay="0"/>
                                  </p:stCondLst>
                                  <p:childTnLst>
                                    <p:set>
                                      <p:cBhvr>
                                        <p:cTn id="247" dur="1" fill="hold">
                                          <p:stCondLst>
                                            <p:cond delay="0"/>
                                          </p:stCondLst>
                                        </p:cTn>
                                        <p:tgtEl>
                                          <p:spTgt spid="4184"/>
                                        </p:tgtEl>
                                        <p:attrNameLst>
                                          <p:attrName>style.visibility</p:attrName>
                                        </p:attrNameLst>
                                      </p:cBhvr>
                                      <p:to>
                                        <p:strVal val="visible"/>
                                      </p:to>
                                    </p:set>
                                    <p:animEffect transition="in" filter="diamond(in)">
                                      <p:cBhvr>
                                        <p:cTn id="248" dur="1000"/>
                                        <p:tgtEl>
                                          <p:spTgt spid="4184"/>
                                        </p:tgtEl>
                                      </p:cBhvr>
                                    </p:animEffect>
                                  </p:childTnLst>
                                </p:cTn>
                              </p:par>
                              <p:par>
                                <p:cTn id="249" presetID="8" presetClass="entr" presetSubtype="16" fill="hold" grpId="0" nodeType="withEffect">
                                  <p:stCondLst>
                                    <p:cond delay="0"/>
                                  </p:stCondLst>
                                  <p:childTnLst>
                                    <p:set>
                                      <p:cBhvr>
                                        <p:cTn id="250" dur="1" fill="hold">
                                          <p:stCondLst>
                                            <p:cond delay="0"/>
                                          </p:stCondLst>
                                        </p:cTn>
                                        <p:tgtEl>
                                          <p:spTgt spid="4136"/>
                                        </p:tgtEl>
                                        <p:attrNameLst>
                                          <p:attrName>style.visibility</p:attrName>
                                        </p:attrNameLst>
                                      </p:cBhvr>
                                      <p:to>
                                        <p:strVal val="visible"/>
                                      </p:to>
                                    </p:set>
                                    <p:animEffect transition="in" filter="diamond(in)">
                                      <p:cBhvr>
                                        <p:cTn id="251" dur="1000"/>
                                        <p:tgtEl>
                                          <p:spTgt spid="4136"/>
                                        </p:tgtEl>
                                      </p:cBhvr>
                                    </p:animEffec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8" presetClass="entr" presetSubtype="16" fill="hold" grpId="0" nodeType="clickEffect">
                                  <p:stCondLst>
                                    <p:cond delay="0"/>
                                  </p:stCondLst>
                                  <p:childTnLst>
                                    <p:set>
                                      <p:cBhvr>
                                        <p:cTn id="255" dur="1" fill="hold">
                                          <p:stCondLst>
                                            <p:cond delay="0"/>
                                          </p:stCondLst>
                                        </p:cTn>
                                        <p:tgtEl>
                                          <p:spTgt spid="4193"/>
                                        </p:tgtEl>
                                        <p:attrNameLst>
                                          <p:attrName>style.visibility</p:attrName>
                                        </p:attrNameLst>
                                      </p:cBhvr>
                                      <p:to>
                                        <p:strVal val="visible"/>
                                      </p:to>
                                    </p:set>
                                    <p:animEffect transition="in" filter="diamond(in)">
                                      <p:cBhvr>
                                        <p:cTn id="256" dur="500"/>
                                        <p:tgtEl>
                                          <p:spTgt spid="4193"/>
                                        </p:tgtEl>
                                      </p:cBhvr>
                                    </p:animEffect>
                                  </p:childTnLst>
                                </p:cTn>
                              </p:par>
                            </p:childTnLst>
                          </p:cTn>
                        </p:par>
                      </p:childTnLst>
                    </p:cTn>
                  </p:par>
                  <p:par>
                    <p:cTn id="257" fill="hold" nodeType="clickPar">
                      <p:stCondLst>
                        <p:cond delay="indefinite"/>
                      </p:stCondLst>
                      <p:childTnLst>
                        <p:par>
                          <p:cTn id="258" fill="hold" nodeType="withGroup">
                            <p:stCondLst>
                              <p:cond delay="0"/>
                            </p:stCondLst>
                            <p:childTnLst>
                              <p:par>
                                <p:cTn id="259" presetID="18" presetClass="entr" presetSubtype="6" fill="hold" grpId="0" nodeType="clickEffect">
                                  <p:stCondLst>
                                    <p:cond delay="0"/>
                                  </p:stCondLst>
                                  <p:childTnLst>
                                    <p:set>
                                      <p:cBhvr>
                                        <p:cTn id="260" dur="1" fill="hold">
                                          <p:stCondLst>
                                            <p:cond delay="0"/>
                                          </p:stCondLst>
                                        </p:cTn>
                                        <p:tgtEl>
                                          <p:spTgt spid="4150"/>
                                        </p:tgtEl>
                                        <p:attrNameLst>
                                          <p:attrName>style.visibility</p:attrName>
                                        </p:attrNameLst>
                                      </p:cBhvr>
                                      <p:to>
                                        <p:strVal val="visible"/>
                                      </p:to>
                                    </p:set>
                                    <p:animEffect transition="in" filter="strips(downRight)">
                                      <p:cBhvr>
                                        <p:cTn id="261" dur="500"/>
                                        <p:tgtEl>
                                          <p:spTgt spid="4150"/>
                                        </p:tgtEl>
                                      </p:cBhvr>
                                    </p:animEffect>
                                  </p:childTnLst>
                                </p:cTn>
                              </p:par>
                              <p:par>
                                <p:cTn id="262" presetID="18" presetClass="entr" presetSubtype="12" fill="hold" grpId="0" nodeType="withEffect">
                                  <p:stCondLst>
                                    <p:cond delay="0"/>
                                  </p:stCondLst>
                                  <p:childTnLst>
                                    <p:set>
                                      <p:cBhvr>
                                        <p:cTn id="263" dur="1" fill="hold">
                                          <p:stCondLst>
                                            <p:cond delay="0"/>
                                          </p:stCondLst>
                                        </p:cTn>
                                        <p:tgtEl>
                                          <p:spTgt spid="4152"/>
                                        </p:tgtEl>
                                        <p:attrNameLst>
                                          <p:attrName>style.visibility</p:attrName>
                                        </p:attrNameLst>
                                      </p:cBhvr>
                                      <p:to>
                                        <p:strVal val="visible"/>
                                      </p:to>
                                    </p:set>
                                    <p:animEffect transition="in" filter="strips(downLeft)">
                                      <p:cBhvr>
                                        <p:cTn id="264" dur="500"/>
                                        <p:tgtEl>
                                          <p:spTgt spid="4152"/>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8" presetClass="entr" presetSubtype="16" fill="hold" grpId="0" nodeType="clickEffect">
                                  <p:stCondLst>
                                    <p:cond delay="0"/>
                                  </p:stCondLst>
                                  <p:childTnLst>
                                    <p:set>
                                      <p:cBhvr>
                                        <p:cTn id="268" dur="1" fill="hold">
                                          <p:stCondLst>
                                            <p:cond delay="0"/>
                                          </p:stCondLst>
                                        </p:cTn>
                                        <p:tgtEl>
                                          <p:spTgt spid="4140"/>
                                        </p:tgtEl>
                                        <p:attrNameLst>
                                          <p:attrName>style.visibility</p:attrName>
                                        </p:attrNameLst>
                                      </p:cBhvr>
                                      <p:to>
                                        <p:strVal val="visible"/>
                                      </p:to>
                                    </p:set>
                                    <p:animEffect transition="in" filter="diamond(in)">
                                      <p:cBhvr>
                                        <p:cTn id="269" dur="1000"/>
                                        <p:tgtEl>
                                          <p:spTgt spid="4140"/>
                                        </p:tgtEl>
                                      </p:cBhvr>
                                    </p:animEffect>
                                  </p:childTnLst>
                                </p:cTn>
                              </p:par>
                              <p:par>
                                <p:cTn id="270" presetID="8" presetClass="entr" presetSubtype="16" fill="hold" grpId="0" nodeType="withEffect">
                                  <p:stCondLst>
                                    <p:cond delay="0"/>
                                  </p:stCondLst>
                                  <p:childTnLst>
                                    <p:set>
                                      <p:cBhvr>
                                        <p:cTn id="271" dur="1" fill="hold">
                                          <p:stCondLst>
                                            <p:cond delay="0"/>
                                          </p:stCondLst>
                                        </p:cTn>
                                        <p:tgtEl>
                                          <p:spTgt spid="4169"/>
                                        </p:tgtEl>
                                        <p:attrNameLst>
                                          <p:attrName>style.visibility</p:attrName>
                                        </p:attrNameLst>
                                      </p:cBhvr>
                                      <p:to>
                                        <p:strVal val="visible"/>
                                      </p:to>
                                    </p:set>
                                    <p:animEffect transition="in" filter="diamond(in)">
                                      <p:cBhvr>
                                        <p:cTn id="272" dur="1000"/>
                                        <p:tgtEl>
                                          <p:spTgt spid="4169"/>
                                        </p:tgtEl>
                                      </p:cBhvr>
                                    </p:animEffect>
                                  </p:childTnLst>
                                </p:cTn>
                              </p:par>
                              <p:par>
                                <p:cTn id="273" presetID="8" presetClass="entr" presetSubtype="16" fill="hold" grpId="0" nodeType="withEffect">
                                  <p:stCondLst>
                                    <p:cond delay="0"/>
                                  </p:stCondLst>
                                  <p:childTnLst>
                                    <p:set>
                                      <p:cBhvr>
                                        <p:cTn id="274" dur="1" fill="hold">
                                          <p:stCondLst>
                                            <p:cond delay="0"/>
                                          </p:stCondLst>
                                        </p:cTn>
                                        <p:tgtEl>
                                          <p:spTgt spid="4170"/>
                                        </p:tgtEl>
                                        <p:attrNameLst>
                                          <p:attrName>style.visibility</p:attrName>
                                        </p:attrNameLst>
                                      </p:cBhvr>
                                      <p:to>
                                        <p:strVal val="visible"/>
                                      </p:to>
                                    </p:set>
                                    <p:animEffect transition="in" filter="diamond(in)">
                                      <p:cBhvr>
                                        <p:cTn id="275" dur="1000"/>
                                        <p:tgtEl>
                                          <p:spTgt spid="4170"/>
                                        </p:tgtEl>
                                      </p:cBhvr>
                                    </p:animEffect>
                                  </p:childTnLst>
                                </p:cTn>
                              </p:par>
                              <p:par>
                                <p:cTn id="276" presetID="8" presetClass="entr" presetSubtype="16" fill="hold" grpId="0" nodeType="withEffect">
                                  <p:stCondLst>
                                    <p:cond delay="0"/>
                                  </p:stCondLst>
                                  <p:childTnLst>
                                    <p:set>
                                      <p:cBhvr>
                                        <p:cTn id="277" dur="1" fill="hold">
                                          <p:stCondLst>
                                            <p:cond delay="0"/>
                                          </p:stCondLst>
                                        </p:cTn>
                                        <p:tgtEl>
                                          <p:spTgt spid="4172"/>
                                        </p:tgtEl>
                                        <p:attrNameLst>
                                          <p:attrName>style.visibility</p:attrName>
                                        </p:attrNameLst>
                                      </p:cBhvr>
                                      <p:to>
                                        <p:strVal val="visible"/>
                                      </p:to>
                                    </p:set>
                                    <p:animEffect transition="in" filter="diamond(in)">
                                      <p:cBhvr>
                                        <p:cTn id="278" dur="1000"/>
                                        <p:tgtEl>
                                          <p:spTgt spid="4172"/>
                                        </p:tgtEl>
                                      </p:cBhvr>
                                    </p:animEffect>
                                  </p:childTnLst>
                                </p:cTn>
                              </p:par>
                              <p:par>
                                <p:cTn id="279" presetID="8" presetClass="entr" presetSubtype="16" fill="hold" grpId="0" nodeType="withEffect">
                                  <p:stCondLst>
                                    <p:cond delay="0"/>
                                  </p:stCondLst>
                                  <p:childTnLst>
                                    <p:set>
                                      <p:cBhvr>
                                        <p:cTn id="280" dur="1" fill="hold">
                                          <p:stCondLst>
                                            <p:cond delay="0"/>
                                          </p:stCondLst>
                                        </p:cTn>
                                        <p:tgtEl>
                                          <p:spTgt spid="4173"/>
                                        </p:tgtEl>
                                        <p:attrNameLst>
                                          <p:attrName>style.visibility</p:attrName>
                                        </p:attrNameLst>
                                      </p:cBhvr>
                                      <p:to>
                                        <p:strVal val="visible"/>
                                      </p:to>
                                    </p:set>
                                    <p:animEffect transition="in" filter="diamond(in)">
                                      <p:cBhvr>
                                        <p:cTn id="281" dur="1000"/>
                                        <p:tgtEl>
                                          <p:spTgt spid="4173"/>
                                        </p:tgtEl>
                                      </p:cBhvr>
                                    </p:animEffect>
                                  </p:childTnLst>
                                </p:cTn>
                              </p:par>
                              <p:par>
                                <p:cTn id="282" presetID="8" presetClass="entr" presetSubtype="16" fill="hold" grpId="0" nodeType="withEffect">
                                  <p:stCondLst>
                                    <p:cond delay="0"/>
                                  </p:stCondLst>
                                  <p:childTnLst>
                                    <p:set>
                                      <p:cBhvr>
                                        <p:cTn id="283" dur="1" fill="hold">
                                          <p:stCondLst>
                                            <p:cond delay="0"/>
                                          </p:stCondLst>
                                        </p:cTn>
                                        <p:tgtEl>
                                          <p:spTgt spid="4174"/>
                                        </p:tgtEl>
                                        <p:attrNameLst>
                                          <p:attrName>style.visibility</p:attrName>
                                        </p:attrNameLst>
                                      </p:cBhvr>
                                      <p:to>
                                        <p:strVal val="visible"/>
                                      </p:to>
                                    </p:set>
                                    <p:animEffect transition="in" filter="diamond(in)">
                                      <p:cBhvr>
                                        <p:cTn id="284" dur="1000"/>
                                        <p:tgtEl>
                                          <p:spTgt spid="4174"/>
                                        </p:tgtEl>
                                      </p:cBhvr>
                                    </p:animEffect>
                                  </p:childTnLst>
                                </p:cTn>
                              </p:par>
                              <p:par>
                                <p:cTn id="285" presetID="8" presetClass="entr" presetSubtype="16" fill="hold" grpId="0" nodeType="withEffect">
                                  <p:stCondLst>
                                    <p:cond delay="0"/>
                                  </p:stCondLst>
                                  <p:childTnLst>
                                    <p:set>
                                      <p:cBhvr>
                                        <p:cTn id="286" dur="1" fill="hold">
                                          <p:stCondLst>
                                            <p:cond delay="0"/>
                                          </p:stCondLst>
                                        </p:cTn>
                                        <p:tgtEl>
                                          <p:spTgt spid="4175"/>
                                        </p:tgtEl>
                                        <p:attrNameLst>
                                          <p:attrName>style.visibility</p:attrName>
                                        </p:attrNameLst>
                                      </p:cBhvr>
                                      <p:to>
                                        <p:strVal val="visible"/>
                                      </p:to>
                                    </p:set>
                                    <p:animEffect transition="in" filter="diamond(in)">
                                      <p:cBhvr>
                                        <p:cTn id="287" dur="1000"/>
                                        <p:tgtEl>
                                          <p:spTgt spid="4175"/>
                                        </p:tgtEl>
                                      </p:cBhvr>
                                    </p:animEffect>
                                  </p:childTnLst>
                                </p:cTn>
                              </p:par>
                              <p:par>
                                <p:cTn id="288" presetID="8" presetClass="entr" presetSubtype="16" fill="hold" grpId="0" nodeType="withEffect">
                                  <p:stCondLst>
                                    <p:cond delay="0"/>
                                  </p:stCondLst>
                                  <p:childTnLst>
                                    <p:set>
                                      <p:cBhvr>
                                        <p:cTn id="289" dur="1" fill="hold">
                                          <p:stCondLst>
                                            <p:cond delay="0"/>
                                          </p:stCondLst>
                                        </p:cTn>
                                        <p:tgtEl>
                                          <p:spTgt spid="4186"/>
                                        </p:tgtEl>
                                        <p:attrNameLst>
                                          <p:attrName>style.visibility</p:attrName>
                                        </p:attrNameLst>
                                      </p:cBhvr>
                                      <p:to>
                                        <p:strVal val="visible"/>
                                      </p:to>
                                    </p:set>
                                    <p:animEffect transition="in" filter="diamond(in)">
                                      <p:cBhvr>
                                        <p:cTn id="290" dur="1000"/>
                                        <p:tgtEl>
                                          <p:spTgt spid="4186"/>
                                        </p:tgtEl>
                                      </p:cBhvr>
                                    </p:animEffect>
                                  </p:childTnLst>
                                </p:cTn>
                              </p:par>
                            </p:childTnLst>
                          </p:cTn>
                        </p:par>
                      </p:childTnLst>
                    </p:cTn>
                  </p:par>
                  <p:par>
                    <p:cTn id="291" fill="hold" nodeType="clickPar">
                      <p:stCondLst>
                        <p:cond delay="indefinite"/>
                      </p:stCondLst>
                      <p:childTnLst>
                        <p:par>
                          <p:cTn id="292" fill="hold" nodeType="withGroup">
                            <p:stCondLst>
                              <p:cond delay="0"/>
                            </p:stCondLst>
                            <p:childTnLst>
                              <p:par>
                                <p:cTn id="293" presetID="8" presetClass="entr" presetSubtype="16" fill="hold" grpId="0" nodeType="clickEffect">
                                  <p:stCondLst>
                                    <p:cond delay="0"/>
                                  </p:stCondLst>
                                  <p:childTnLst>
                                    <p:set>
                                      <p:cBhvr>
                                        <p:cTn id="294" dur="1" fill="hold">
                                          <p:stCondLst>
                                            <p:cond delay="0"/>
                                          </p:stCondLst>
                                        </p:cTn>
                                        <p:tgtEl>
                                          <p:spTgt spid="4194"/>
                                        </p:tgtEl>
                                        <p:attrNameLst>
                                          <p:attrName>style.visibility</p:attrName>
                                        </p:attrNameLst>
                                      </p:cBhvr>
                                      <p:to>
                                        <p:strVal val="visible"/>
                                      </p:to>
                                    </p:set>
                                    <p:animEffect transition="in" filter="diamond(in)">
                                      <p:cBhvr>
                                        <p:cTn id="295" dur="500"/>
                                        <p:tgtEl>
                                          <p:spTgt spid="4194"/>
                                        </p:tgtEl>
                                      </p:cBhvr>
                                    </p:animEffect>
                                  </p:childTnLst>
                                </p:cTn>
                              </p:par>
                            </p:childTnLst>
                          </p:cTn>
                        </p:par>
                      </p:childTnLst>
                    </p:cTn>
                  </p:par>
                  <p:par>
                    <p:cTn id="296" fill="hold" nodeType="clickPar">
                      <p:stCondLst>
                        <p:cond delay="indefinite"/>
                      </p:stCondLst>
                      <p:childTnLst>
                        <p:par>
                          <p:cTn id="297" fill="hold" nodeType="withGroup">
                            <p:stCondLst>
                              <p:cond delay="0"/>
                            </p:stCondLst>
                            <p:childTnLst>
                              <p:par>
                                <p:cTn id="298" presetID="3" presetClass="entr" presetSubtype="10" fill="hold" grpId="0" nodeType="clickEffect">
                                  <p:stCondLst>
                                    <p:cond delay="0"/>
                                  </p:stCondLst>
                                  <p:childTnLst>
                                    <p:set>
                                      <p:cBhvr>
                                        <p:cTn id="299" dur="1" fill="hold">
                                          <p:stCondLst>
                                            <p:cond delay="0"/>
                                          </p:stCondLst>
                                        </p:cTn>
                                        <p:tgtEl>
                                          <p:spTgt spid="108647"/>
                                        </p:tgtEl>
                                        <p:attrNameLst>
                                          <p:attrName>style.visibility</p:attrName>
                                        </p:attrNameLst>
                                      </p:cBhvr>
                                      <p:to>
                                        <p:strVal val="visible"/>
                                      </p:to>
                                    </p:set>
                                    <p:animEffect transition="in" filter="blinds(horizontal)">
                                      <p:cBhvr>
                                        <p:cTn id="300" dur="500"/>
                                        <p:tgtEl>
                                          <p:spTgt spid="108647"/>
                                        </p:tgtEl>
                                      </p:cBhvr>
                                    </p:animEffect>
                                  </p:childTnLst>
                                </p:cTn>
                              </p:par>
                            </p:childTnLst>
                          </p:cTn>
                        </p:par>
                      </p:childTnLst>
                    </p:cTn>
                  </p:par>
                  <p:par>
                    <p:cTn id="301" fill="hold" nodeType="clickPar">
                      <p:stCondLst>
                        <p:cond delay="indefinite"/>
                      </p:stCondLst>
                      <p:childTnLst>
                        <p:par>
                          <p:cTn id="302" fill="hold" nodeType="withGroup">
                            <p:stCondLst>
                              <p:cond delay="0"/>
                            </p:stCondLst>
                            <p:childTnLst>
                              <p:par>
                                <p:cTn id="303" presetID="3" presetClass="entr" presetSubtype="10" fill="hold" grpId="0" nodeType="clickEffect">
                                  <p:stCondLst>
                                    <p:cond delay="0"/>
                                  </p:stCondLst>
                                  <p:childTnLst>
                                    <p:set>
                                      <p:cBhvr>
                                        <p:cTn id="304" dur="1" fill="hold">
                                          <p:stCondLst>
                                            <p:cond delay="0"/>
                                          </p:stCondLst>
                                        </p:cTn>
                                        <p:tgtEl>
                                          <p:spTgt spid="108649"/>
                                        </p:tgtEl>
                                        <p:attrNameLst>
                                          <p:attrName>style.visibility</p:attrName>
                                        </p:attrNameLst>
                                      </p:cBhvr>
                                      <p:to>
                                        <p:strVal val="visible"/>
                                      </p:to>
                                    </p:set>
                                    <p:animEffect transition="in" filter="blinds(horizontal)">
                                      <p:cBhvr>
                                        <p:cTn id="305" dur="500"/>
                                        <p:tgtEl>
                                          <p:spTgt spid="108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animBg="1"/>
      <p:bldP spid="108551" grpId="0" animBg="1"/>
      <p:bldP spid="4098" grpId="0"/>
      <p:bldP spid="4110" grpId="0" animBg="1"/>
      <p:bldP spid="4112" grpId="0" animBg="1"/>
      <p:bldP spid="4113" grpId="0" animBg="1"/>
      <p:bldP spid="4114" grpId="0" animBg="1"/>
      <p:bldP spid="4115" grpId="0" animBg="1"/>
      <p:bldP spid="4116" grpId="0" animBg="1"/>
      <p:bldP spid="4117" grpId="0" animBg="1"/>
      <p:bldP spid="4118" grpId="0" animBg="1"/>
      <p:bldP spid="4120" grpId="0" animBg="1"/>
      <p:bldP spid="4121" grpId="0" animBg="1"/>
      <p:bldP spid="4122" grpId="0" animBg="1"/>
      <p:bldP spid="4123" grpId="0" animBg="1"/>
      <p:bldP spid="4124" grpId="0" animBg="1"/>
      <p:bldP spid="4125" grpId="0" animBg="1"/>
      <p:bldP spid="4126" grpId="0" animBg="1"/>
      <p:bldP spid="4127" grpId="0" animBg="1"/>
      <p:bldP spid="4129" grpId="0"/>
      <p:bldP spid="4134" grpId="0" animBg="1"/>
      <p:bldP spid="4119" grpId="0" animBg="1"/>
      <p:bldP spid="4135" grpId="0" animBg="1"/>
      <p:bldP spid="4136" grpId="0" animBg="1"/>
      <p:bldP spid="4137" grpId="0" animBg="1"/>
      <p:bldP spid="4138" grpId="0" animBg="1"/>
      <p:bldP spid="4139" grpId="0" animBg="1"/>
      <p:bldP spid="4140" grpId="0" animBg="1"/>
      <p:bldP spid="4141" grpId="0" animBg="1"/>
      <p:bldP spid="4142" grpId="0" animBg="1"/>
      <p:bldP spid="4143" grpId="0" animBg="1"/>
      <p:bldP spid="4144" grpId="0" animBg="1"/>
      <p:bldP spid="4145" grpId="0" animBg="1"/>
      <p:bldP spid="4146" grpId="0" animBg="1"/>
      <p:bldP spid="4147" grpId="0" animBg="1"/>
      <p:bldP spid="4148" grpId="0" animBg="1"/>
      <p:bldP spid="4149" grpId="0" animBg="1"/>
      <p:bldP spid="4150" grpId="0" animBg="1"/>
      <p:bldP spid="4151" grpId="0" animBg="1"/>
      <p:bldP spid="4152" grpId="0" animBg="1"/>
      <p:bldP spid="4153" grpId="0" animBg="1"/>
      <p:bldP spid="4154" grpId="0" animBg="1"/>
      <p:bldP spid="4155" grpId="0" animBg="1"/>
      <p:bldP spid="4156" grpId="0" animBg="1"/>
      <p:bldP spid="4157" grpId="0" animBg="1"/>
      <p:bldP spid="4158" grpId="0" animBg="1"/>
      <p:bldP spid="4159" grpId="0" animBg="1"/>
      <p:bldP spid="4160" grpId="0" animBg="1"/>
      <p:bldP spid="4161" grpId="0" animBg="1"/>
      <p:bldP spid="4162" grpId="0" animBg="1"/>
      <p:bldP spid="4163" grpId="0" animBg="1"/>
      <p:bldP spid="4165" grpId="0" animBg="1"/>
      <p:bldP spid="4166" grpId="0" animBg="1"/>
      <p:bldP spid="4167" grpId="0" animBg="1"/>
      <p:bldP spid="4168" grpId="0" animBg="1"/>
      <p:bldP spid="4169" grpId="0" animBg="1"/>
      <p:bldP spid="4170" grpId="0" animBg="1"/>
      <p:bldP spid="4171" grpId="0" animBg="1"/>
      <p:bldP spid="4172" grpId="0" animBg="1"/>
      <p:bldP spid="4173" grpId="0" animBg="1"/>
      <p:bldP spid="4174" grpId="0" animBg="1"/>
      <p:bldP spid="4175" grpId="0" animBg="1"/>
      <p:bldP spid="4177" grpId="0" animBg="1"/>
      <p:bldP spid="4178" grpId="0" animBg="1"/>
      <p:bldP spid="4179" grpId="0" animBg="1"/>
      <p:bldP spid="4180" grpId="0" animBg="1"/>
      <p:bldP spid="4181" grpId="0" animBg="1"/>
      <p:bldP spid="4182" grpId="0" animBg="1"/>
      <p:bldP spid="4183" grpId="0" animBg="1"/>
      <p:bldP spid="4184" grpId="0" animBg="1"/>
      <p:bldP spid="4185" grpId="0" animBg="1"/>
      <p:bldP spid="4186" grpId="0" animBg="1"/>
      <p:bldP spid="4187" grpId="0"/>
      <p:bldP spid="4188" grpId="0"/>
      <p:bldP spid="4189" grpId="0"/>
      <p:bldP spid="4190" grpId="0"/>
      <p:bldP spid="4191" grpId="0"/>
      <p:bldP spid="4192" grpId="0"/>
      <p:bldP spid="4193" grpId="0"/>
      <p:bldP spid="4194" grpId="0"/>
      <p:bldP spid="108647" grpId="0" animBg="1"/>
      <p:bldP spid="1086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9571" name="Picture 3"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9572"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09573"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sp>
        <p:nvSpPr>
          <p:cNvPr id="109574" name="WordArt 6" descr="Green marble"/>
          <p:cNvSpPr>
            <a:spLocks noChangeArrowheads="1" noChangeShapeType="1" noTextEdit="1"/>
          </p:cNvSpPr>
          <p:nvPr/>
        </p:nvSpPr>
        <p:spPr bwMode="auto">
          <a:xfrm>
            <a:off x="123825" y="1143000"/>
            <a:ext cx="4219575" cy="4667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200" b="1" kern="10">
                <a:blipFill dpi="0" rotWithShape="1">
                  <a:blip r:embed="rId4"/>
                  <a:srcRect/>
                  <a:tile tx="0" ty="0" sx="100000" sy="100000" flip="none" algn="tl"/>
                </a:blipFill>
                <a:latin typeface="Times New Roman" panose="02020603050405020304" pitchFamily="18" charset="0"/>
                <a:cs typeface="Times New Roman" panose="02020603050405020304" pitchFamily="18" charset="0"/>
              </a:rPr>
              <a:t>I. ĐỘT BIẾN LỆCH BỘI</a:t>
            </a:r>
          </a:p>
        </p:txBody>
      </p:sp>
      <p:sp>
        <p:nvSpPr>
          <p:cNvPr id="109575" name="WordArt 7" descr="Purple mesh"/>
          <p:cNvSpPr>
            <a:spLocks noChangeArrowheads="1" noChangeShapeType="1" noTextEdit="1"/>
          </p:cNvSpPr>
          <p:nvPr/>
        </p:nvSpPr>
        <p:spPr bwMode="auto">
          <a:xfrm>
            <a:off x="304800" y="1676400"/>
            <a:ext cx="1543050" cy="4000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2800" b="1" kern="10">
                <a:blipFill dpi="0" rotWithShape="1">
                  <a:blip r:embed="rId5"/>
                  <a:srcRect/>
                  <a:tile tx="0" ty="0" sx="100000" sy="100000" flip="none" algn="tl"/>
                </a:blipFill>
                <a:latin typeface="Times New Roman" panose="02020603050405020304" pitchFamily="18" charset="0"/>
                <a:cs typeface="Times New Roman" panose="02020603050405020304" pitchFamily="18" charset="0"/>
              </a:rPr>
              <a:t>3. Hậu quả</a:t>
            </a:r>
          </a:p>
        </p:txBody>
      </p:sp>
      <p:sp>
        <p:nvSpPr>
          <p:cNvPr id="109579" name="WordArt 11"/>
          <p:cNvSpPr>
            <a:spLocks noChangeArrowheads="1" noChangeShapeType="1" noTextEdit="1"/>
          </p:cNvSpPr>
          <p:nvPr/>
        </p:nvSpPr>
        <p:spPr bwMode="auto">
          <a:xfrm>
            <a:off x="266700" y="2209800"/>
            <a:ext cx="8648700" cy="10287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a:r>
              <a:rPr lang="vi-VN" sz="2400" b="1" kern="10">
                <a:solidFill>
                  <a:srgbClr val="0000FF"/>
                </a:solidFill>
                <a:latin typeface="Times New Roman" panose="02020603050405020304" pitchFamily="18" charset="0"/>
                <a:cs typeface="Times New Roman" panose="02020603050405020304" pitchFamily="18" charset="0"/>
              </a:rPr>
              <a:t>   Do tăng hay giảm một hay một số NST trong bộ NST nên làm mất cân</a:t>
            </a:r>
          </a:p>
          <a:p>
            <a:pPr algn="l"/>
            <a:r>
              <a:rPr lang="vi-VN" sz="2400" b="1" kern="10">
                <a:solidFill>
                  <a:srgbClr val="0000FF"/>
                </a:solidFill>
                <a:latin typeface="Times New Roman" panose="02020603050405020304" pitchFamily="18" charset="0"/>
                <a:cs typeface="Times New Roman" panose="02020603050405020304" pitchFamily="18" charset="0"/>
              </a:rPr>
              <a:t>băng của toàn bộ hệ gen, do đó thể lệch bội hường phát triển không bình</a:t>
            </a:r>
          </a:p>
          <a:p>
            <a:pPr algn="l"/>
            <a:r>
              <a:rPr lang="vi-VN" sz="2400" b="1" kern="10">
                <a:solidFill>
                  <a:srgbClr val="0000FF"/>
                </a:solidFill>
                <a:latin typeface="Times New Roman" panose="02020603050405020304" pitchFamily="18" charset="0"/>
                <a:cs typeface="Times New Roman" panose="02020603050405020304" pitchFamily="18" charset="0"/>
              </a:rPr>
              <a:t>thường, thường không có khả năng sinh sản hữu tính (bất th</a:t>
            </a:r>
            <a:endParaRPr lang="en-US" sz="2400" b="1" kern="10">
              <a:solidFill>
                <a:srgbClr val="0000FF"/>
              </a:solidFill>
              <a:latin typeface="Times New Roman" panose="02020603050405020304" pitchFamily="18" charset="0"/>
              <a:cs typeface="Times New Roman" panose="02020603050405020304" pitchFamily="18" charset="0"/>
            </a:endParaRPr>
          </a:p>
        </p:txBody>
      </p:sp>
      <p:sp>
        <p:nvSpPr>
          <p:cNvPr id="109580" name="WordArt 12"/>
          <p:cNvSpPr>
            <a:spLocks noChangeArrowheads="1" noChangeShapeType="1" noTextEdit="1"/>
          </p:cNvSpPr>
          <p:nvPr/>
        </p:nvSpPr>
        <p:spPr bwMode="auto">
          <a:xfrm>
            <a:off x="2343150" y="3429000"/>
            <a:ext cx="590550" cy="4667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Flat3" dir="b"/>
            </a:scene3d>
            <a:sp3d extrusionH="887400" prstMaterial="legacyMatte">
              <a:extrusionClr>
                <a:srgbClr val="FF0066"/>
              </a:extrusionClr>
              <a:contourClr>
                <a:srgbClr val="00FF00"/>
              </a:contourClr>
            </a:sp3d>
          </a:bodyPr>
          <a:lstStyle/>
          <a:p>
            <a:pPr algn="l"/>
            <a:r>
              <a:rPr lang="en-US" sz="3200" b="1" kern="10">
                <a:solidFill>
                  <a:srgbClr val="00FF00"/>
                </a:solidFill>
                <a:latin typeface="Times New Roman" panose="02020603050405020304" pitchFamily="18" charset="0"/>
                <a:cs typeface="Times New Roman" panose="02020603050405020304" pitchFamily="18" charset="0"/>
              </a:rPr>
              <a:t>XX</a:t>
            </a:r>
          </a:p>
        </p:txBody>
      </p:sp>
      <p:sp>
        <p:nvSpPr>
          <p:cNvPr id="109581" name="WordArt 13"/>
          <p:cNvSpPr>
            <a:spLocks noChangeArrowheads="1" noChangeShapeType="1" noTextEdit="1"/>
          </p:cNvSpPr>
          <p:nvPr/>
        </p:nvSpPr>
        <p:spPr bwMode="auto">
          <a:xfrm>
            <a:off x="5181600" y="3438525"/>
            <a:ext cx="590550" cy="4667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Flat3" dir="b"/>
            </a:scene3d>
            <a:sp3d extrusionH="887400" prstMaterial="legacyMatte">
              <a:extrusionClr>
                <a:srgbClr val="FF0066"/>
              </a:extrusionClr>
              <a:contourClr>
                <a:srgbClr val="00FF00"/>
              </a:contourClr>
            </a:sp3d>
          </a:bodyPr>
          <a:lstStyle/>
          <a:p>
            <a:pPr algn="l"/>
            <a:r>
              <a:rPr lang="en-US" sz="3200" b="1" kern="10">
                <a:solidFill>
                  <a:srgbClr val="00FF00"/>
                </a:solidFill>
                <a:latin typeface="Times New Roman" panose="02020603050405020304" pitchFamily="18" charset="0"/>
                <a:cs typeface="Times New Roman" panose="02020603050405020304" pitchFamily="18" charset="0"/>
              </a:rPr>
              <a:t>XY</a:t>
            </a:r>
          </a:p>
        </p:txBody>
      </p:sp>
      <p:sp>
        <p:nvSpPr>
          <p:cNvPr id="109582" name="WordArt 14"/>
          <p:cNvSpPr>
            <a:spLocks noChangeArrowheads="1" noChangeShapeType="1" noTextEdit="1"/>
          </p:cNvSpPr>
          <p:nvPr/>
        </p:nvSpPr>
        <p:spPr bwMode="auto">
          <a:xfrm>
            <a:off x="4724400" y="4267200"/>
            <a:ext cx="295275" cy="4667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Flat3" dir="b"/>
            </a:scene3d>
            <a:sp3d extrusionH="887400" prstMaterial="legacyMatte">
              <a:extrusionClr>
                <a:srgbClr val="FF0066"/>
              </a:extrusionClr>
              <a:contourClr>
                <a:srgbClr val="00FF00"/>
              </a:contourClr>
            </a:sp3d>
          </a:bodyPr>
          <a:lstStyle/>
          <a:p>
            <a:pPr algn="l"/>
            <a:r>
              <a:rPr lang="en-US" sz="3200" b="1" kern="10">
                <a:solidFill>
                  <a:srgbClr val="00FF00"/>
                </a:solidFill>
                <a:latin typeface="Times New Roman" panose="02020603050405020304" pitchFamily="18" charset="0"/>
                <a:cs typeface="Times New Roman" panose="02020603050405020304" pitchFamily="18" charset="0"/>
              </a:rPr>
              <a:t>X</a:t>
            </a:r>
          </a:p>
        </p:txBody>
      </p:sp>
      <p:sp>
        <p:nvSpPr>
          <p:cNvPr id="109583" name="WordArt 15"/>
          <p:cNvSpPr>
            <a:spLocks noChangeArrowheads="1" noChangeShapeType="1" noTextEdit="1"/>
          </p:cNvSpPr>
          <p:nvPr/>
        </p:nvSpPr>
        <p:spPr bwMode="auto">
          <a:xfrm>
            <a:off x="5648325" y="4276725"/>
            <a:ext cx="295275" cy="4667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Flat3" dir="b"/>
            </a:scene3d>
            <a:sp3d extrusionH="887400" prstMaterial="legacyMatte">
              <a:extrusionClr>
                <a:srgbClr val="FF0066"/>
              </a:extrusionClr>
              <a:contourClr>
                <a:srgbClr val="00FF00"/>
              </a:contourClr>
            </a:sp3d>
          </a:bodyPr>
          <a:lstStyle/>
          <a:p>
            <a:pPr algn="l"/>
            <a:r>
              <a:rPr lang="en-US" sz="3200" b="1" kern="10">
                <a:solidFill>
                  <a:srgbClr val="00FF00"/>
                </a:solidFill>
                <a:latin typeface="Times New Roman" panose="02020603050405020304" pitchFamily="18" charset="0"/>
                <a:cs typeface="Times New Roman" panose="02020603050405020304" pitchFamily="18" charset="0"/>
              </a:rPr>
              <a:t>Y</a:t>
            </a:r>
          </a:p>
        </p:txBody>
      </p:sp>
      <p:sp>
        <p:nvSpPr>
          <p:cNvPr id="109584" name="WordArt 16"/>
          <p:cNvSpPr>
            <a:spLocks noChangeArrowheads="1" noChangeShapeType="1" noTextEdit="1"/>
          </p:cNvSpPr>
          <p:nvPr/>
        </p:nvSpPr>
        <p:spPr bwMode="auto">
          <a:xfrm>
            <a:off x="1524000" y="4267200"/>
            <a:ext cx="590550" cy="4667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Flat3" dir="b"/>
            </a:scene3d>
            <a:sp3d extrusionH="887400" prstMaterial="legacyMatte">
              <a:extrusionClr>
                <a:srgbClr val="FF0066"/>
              </a:extrusionClr>
              <a:contourClr>
                <a:srgbClr val="00FF00"/>
              </a:contourClr>
            </a:sp3d>
          </a:bodyPr>
          <a:lstStyle/>
          <a:p>
            <a:pPr algn="l"/>
            <a:r>
              <a:rPr lang="en-US" sz="3200" b="1" kern="10">
                <a:solidFill>
                  <a:srgbClr val="00FF00"/>
                </a:solidFill>
                <a:latin typeface="Times New Roman" panose="02020603050405020304" pitchFamily="18" charset="0"/>
                <a:cs typeface="Times New Roman" panose="02020603050405020304" pitchFamily="18" charset="0"/>
              </a:rPr>
              <a:t>XX</a:t>
            </a:r>
          </a:p>
        </p:txBody>
      </p:sp>
      <p:sp>
        <p:nvSpPr>
          <p:cNvPr id="109585" name="WordArt 17"/>
          <p:cNvSpPr>
            <a:spLocks noChangeArrowheads="1" noChangeShapeType="1" noTextEdit="1"/>
          </p:cNvSpPr>
          <p:nvPr/>
        </p:nvSpPr>
        <p:spPr bwMode="auto">
          <a:xfrm>
            <a:off x="2828925" y="4276725"/>
            <a:ext cx="295275" cy="4667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Flat3" dir="b"/>
            </a:scene3d>
            <a:sp3d extrusionH="887400" prstMaterial="legacyMatte">
              <a:extrusionClr>
                <a:srgbClr val="FF0066"/>
              </a:extrusionClr>
              <a:contourClr>
                <a:srgbClr val="00FF00"/>
              </a:contourClr>
            </a:sp3d>
          </a:bodyPr>
          <a:lstStyle/>
          <a:p>
            <a:pPr algn="l"/>
            <a:r>
              <a:rPr lang="en-US" sz="3200" b="1" kern="10">
                <a:solidFill>
                  <a:srgbClr val="00FF00"/>
                </a:solidFill>
                <a:latin typeface="Times New Roman" panose="02020603050405020304" pitchFamily="18" charset="0"/>
                <a:cs typeface="Times New Roman" panose="02020603050405020304" pitchFamily="18" charset="0"/>
              </a:rPr>
              <a:t>O</a:t>
            </a:r>
          </a:p>
        </p:txBody>
      </p:sp>
      <p:sp>
        <p:nvSpPr>
          <p:cNvPr id="109586" name="WordArt 18">
            <a:hlinkClick r:id="rId6" action="ppaction://hlinksldjump"/>
          </p:cNvPr>
          <p:cNvSpPr>
            <a:spLocks noChangeArrowheads="1" noChangeShapeType="1" noTextEdit="1"/>
          </p:cNvSpPr>
          <p:nvPr/>
        </p:nvSpPr>
        <p:spPr bwMode="auto">
          <a:xfrm>
            <a:off x="1219200" y="5181600"/>
            <a:ext cx="590550" cy="4667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Flat3" dir="b"/>
            </a:scene3d>
            <a:sp3d extrusionH="887400" prstMaterial="legacyMatte">
              <a:extrusionClr>
                <a:srgbClr val="FF0066"/>
              </a:extrusionClr>
              <a:contourClr>
                <a:srgbClr val="00FF00"/>
              </a:contourClr>
            </a:sp3d>
          </a:bodyPr>
          <a:lstStyle/>
          <a:p>
            <a:pPr algn="l"/>
            <a:r>
              <a:rPr lang="en-US" sz="3200" b="1" kern="10">
                <a:solidFill>
                  <a:srgbClr val="00FF00"/>
                </a:solidFill>
                <a:latin typeface="Times New Roman" panose="02020603050405020304" pitchFamily="18" charset="0"/>
                <a:cs typeface="Times New Roman" panose="02020603050405020304" pitchFamily="18" charset="0"/>
              </a:rPr>
              <a:t>XO</a:t>
            </a:r>
          </a:p>
        </p:txBody>
      </p:sp>
      <p:sp>
        <p:nvSpPr>
          <p:cNvPr id="109587" name="WordArt 19">
            <a:hlinkClick r:id="rId7" action="ppaction://hlinksldjump"/>
          </p:cNvPr>
          <p:cNvSpPr>
            <a:spLocks noChangeArrowheads="1" noChangeShapeType="1" noTextEdit="1"/>
          </p:cNvSpPr>
          <p:nvPr/>
        </p:nvSpPr>
        <p:spPr bwMode="auto">
          <a:xfrm>
            <a:off x="2438400" y="5181600"/>
            <a:ext cx="590550" cy="4667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Flat3" dir="b"/>
            </a:scene3d>
            <a:sp3d extrusionH="887400" prstMaterial="legacyMatte">
              <a:extrusionClr>
                <a:srgbClr val="FF0066"/>
              </a:extrusionClr>
              <a:contourClr>
                <a:srgbClr val="00FF00"/>
              </a:contourClr>
            </a:sp3d>
          </a:bodyPr>
          <a:lstStyle/>
          <a:p>
            <a:pPr algn="l"/>
            <a:r>
              <a:rPr lang="en-US" sz="3200" b="1" kern="10">
                <a:solidFill>
                  <a:srgbClr val="00FF00"/>
                </a:solidFill>
                <a:latin typeface="Times New Roman" panose="02020603050405020304" pitchFamily="18" charset="0"/>
                <a:cs typeface="Times New Roman" panose="02020603050405020304" pitchFamily="18" charset="0"/>
              </a:rPr>
              <a:t>YO</a:t>
            </a:r>
          </a:p>
        </p:txBody>
      </p:sp>
      <p:sp>
        <p:nvSpPr>
          <p:cNvPr id="109588" name="WordArt 20">
            <a:hlinkClick r:id="rId8" action="ppaction://hlinksldjump"/>
          </p:cNvPr>
          <p:cNvSpPr>
            <a:spLocks noChangeArrowheads="1" noChangeShapeType="1" noTextEdit="1"/>
          </p:cNvSpPr>
          <p:nvPr/>
        </p:nvSpPr>
        <p:spPr bwMode="auto">
          <a:xfrm>
            <a:off x="3533775" y="5181600"/>
            <a:ext cx="885825" cy="4667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Flat3" dir="b"/>
            </a:scene3d>
            <a:sp3d extrusionH="887400" prstMaterial="legacyMatte">
              <a:extrusionClr>
                <a:srgbClr val="FF0066"/>
              </a:extrusionClr>
              <a:contourClr>
                <a:srgbClr val="00FF00"/>
              </a:contourClr>
            </a:sp3d>
          </a:bodyPr>
          <a:lstStyle/>
          <a:p>
            <a:pPr algn="l"/>
            <a:r>
              <a:rPr lang="en-US" sz="3200" b="1" kern="10">
                <a:solidFill>
                  <a:srgbClr val="00FF00"/>
                </a:solidFill>
                <a:latin typeface="Times New Roman" panose="02020603050405020304" pitchFamily="18" charset="0"/>
                <a:cs typeface="Times New Roman" panose="02020603050405020304" pitchFamily="18" charset="0"/>
              </a:rPr>
              <a:t>XXX</a:t>
            </a:r>
          </a:p>
        </p:txBody>
      </p:sp>
      <p:sp>
        <p:nvSpPr>
          <p:cNvPr id="109589" name="WordArt 21">
            <a:hlinkClick r:id="rId9" action="ppaction://hlinksldjump"/>
          </p:cNvPr>
          <p:cNvSpPr>
            <a:spLocks noChangeArrowheads="1" noChangeShapeType="1" noTextEdit="1"/>
          </p:cNvSpPr>
          <p:nvPr/>
        </p:nvSpPr>
        <p:spPr bwMode="auto">
          <a:xfrm>
            <a:off x="5286375" y="5181600"/>
            <a:ext cx="885825" cy="4667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Flat3" dir="b"/>
            </a:scene3d>
            <a:sp3d extrusionH="887400" prstMaterial="legacyMatte">
              <a:extrusionClr>
                <a:srgbClr val="FF0066"/>
              </a:extrusionClr>
              <a:contourClr>
                <a:srgbClr val="00FF00"/>
              </a:contourClr>
            </a:sp3d>
          </a:bodyPr>
          <a:lstStyle/>
          <a:p>
            <a:pPr algn="l"/>
            <a:r>
              <a:rPr lang="en-US" sz="3200" b="1" kern="10">
                <a:solidFill>
                  <a:srgbClr val="00FF00"/>
                </a:solidFill>
                <a:latin typeface="Times New Roman" panose="02020603050405020304" pitchFamily="18" charset="0"/>
                <a:cs typeface="Times New Roman" panose="02020603050405020304" pitchFamily="18" charset="0"/>
              </a:rPr>
              <a:t>XXY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blinds(horizontal)">
                                      <p:cBhvr>
                                        <p:cTn id="7" dur="500"/>
                                        <p:tgtEl>
                                          <p:spTgt spid="1095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75"/>
                                        </p:tgtEl>
                                        <p:attrNameLst>
                                          <p:attrName>style.visibility</p:attrName>
                                        </p:attrNameLst>
                                      </p:cBhvr>
                                      <p:to>
                                        <p:strVal val="visible"/>
                                      </p:to>
                                    </p:set>
                                    <p:animEffect transition="in" filter="blinds(horizontal)">
                                      <p:cBhvr>
                                        <p:cTn id="12" dur="500"/>
                                        <p:tgtEl>
                                          <p:spTgt spid="1095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9579"/>
                                        </p:tgtEl>
                                        <p:attrNameLst>
                                          <p:attrName>style.visibility</p:attrName>
                                        </p:attrNameLst>
                                      </p:cBhvr>
                                      <p:to>
                                        <p:strVal val="visible"/>
                                      </p:to>
                                    </p:set>
                                    <p:animEffect transition="in" filter="blinds(horizontal)">
                                      <p:cBhvr>
                                        <p:cTn id="17" dur="500"/>
                                        <p:tgtEl>
                                          <p:spTgt spid="1095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9580"/>
                                        </p:tgtEl>
                                        <p:attrNameLst>
                                          <p:attrName>style.visibility</p:attrName>
                                        </p:attrNameLst>
                                      </p:cBhvr>
                                      <p:to>
                                        <p:strVal val="visible"/>
                                      </p:to>
                                    </p:set>
                                    <p:animEffect transition="in" filter="blinds(horizontal)">
                                      <p:cBhvr>
                                        <p:cTn id="22" dur="500"/>
                                        <p:tgtEl>
                                          <p:spTgt spid="1095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9581"/>
                                        </p:tgtEl>
                                        <p:attrNameLst>
                                          <p:attrName>style.visibility</p:attrName>
                                        </p:attrNameLst>
                                      </p:cBhvr>
                                      <p:to>
                                        <p:strVal val="visible"/>
                                      </p:to>
                                    </p:set>
                                    <p:animEffect transition="in" filter="blinds(horizontal)">
                                      <p:cBhvr>
                                        <p:cTn id="27" dur="500"/>
                                        <p:tgtEl>
                                          <p:spTgt spid="1095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9582"/>
                                        </p:tgtEl>
                                        <p:attrNameLst>
                                          <p:attrName>style.visibility</p:attrName>
                                        </p:attrNameLst>
                                      </p:cBhvr>
                                      <p:to>
                                        <p:strVal val="visible"/>
                                      </p:to>
                                    </p:set>
                                    <p:animEffect transition="in" filter="blinds(horizontal)">
                                      <p:cBhvr>
                                        <p:cTn id="32" dur="500"/>
                                        <p:tgtEl>
                                          <p:spTgt spid="1095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9583"/>
                                        </p:tgtEl>
                                        <p:attrNameLst>
                                          <p:attrName>style.visibility</p:attrName>
                                        </p:attrNameLst>
                                      </p:cBhvr>
                                      <p:to>
                                        <p:strVal val="visible"/>
                                      </p:to>
                                    </p:set>
                                    <p:animEffect transition="in" filter="blinds(horizontal)">
                                      <p:cBhvr>
                                        <p:cTn id="37" dur="500"/>
                                        <p:tgtEl>
                                          <p:spTgt spid="1095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9584"/>
                                        </p:tgtEl>
                                        <p:attrNameLst>
                                          <p:attrName>style.visibility</p:attrName>
                                        </p:attrNameLst>
                                      </p:cBhvr>
                                      <p:to>
                                        <p:strVal val="visible"/>
                                      </p:to>
                                    </p:set>
                                    <p:animEffect transition="in" filter="blinds(horizontal)">
                                      <p:cBhvr>
                                        <p:cTn id="42" dur="500"/>
                                        <p:tgtEl>
                                          <p:spTgt spid="1095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9585"/>
                                        </p:tgtEl>
                                        <p:attrNameLst>
                                          <p:attrName>style.visibility</p:attrName>
                                        </p:attrNameLst>
                                      </p:cBhvr>
                                      <p:to>
                                        <p:strVal val="visible"/>
                                      </p:to>
                                    </p:set>
                                    <p:animEffect transition="in" filter="blinds(horizontal)">
                                      <p:cBhvr>
                                        <p:cTn id="47" dur="500"/>
                                        <p:tgtEl>
                                          <p:spTgt spid="10958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9586"/>
                                        </p:tgtEl>
                                        <p:attrNameLst>
                                          <p:attrName>style.visibility</p:attrName>
                                        </p:attrNameLst>
                                      </p:cBhvr>
                                      <p:to>
                                        <p:strVal val="visible"/>
                                      </p:to>
                                    </p:set>
                                    <p:animEffect transition="in" filter="blinds(horizontal)">
                                      <p:cBhvr>
                                        <p:cTn id="52" dur="500"/>
                                        <p:tgtEl>
                                          <p:spTgt spid="10958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9587"/>
                                        </p:tgtEl>
                                        <p:attrNameLst>
                                          <p:attrName>style.visibility</p:attrName>
                                        </p:attrNameLst>
                                      </p:cBhvr>
                                      <p:to>
                                        <p:strVal val="visible"/>
                                      </p:to>
                                    </p:set>
                                    <p:animEffect transition="in" filter="blinds(horizontal)">
                                      <p:cBhvr>
                                        <p:cTn id="57" dur="500"/>
                                        <p:tgtEl>
                                          <p:spTgt spid="10958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9588"/>
                                        </p:tgtEl>
                                        <p:attrNameLst>
                                          <p:attrName>style.visibility</p:attrName>
                                        </p:attrNameLst>
                                      </p:cBhvr>
                                      <p:to>
                                        <p:strVal val="visible"/>
                                      </p:to>
                                    </p:set>
                                    <p:animEffect transition="in" filter="blinds(horizontal)">
                                      <p:cBhvr>
                                        <p:cTn id="62" dur="500"/>
                                        <p:tgtEl>
                                          <p:spTgt spid="1095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9589"/>
                                        </p:tgtEl>
                                        <p:attrNameLst>
                                          <p:attrName>style.visibility</p:attrName>
                                        </p:attrNameLst>
                                      </p:cBhvr>
                                      <p:to>
                                        <p:strVal val="visible"/>
                                      </p:to>
                                    </p:set>
                                    <p:animEffect transition="in" filter="blinds(horizontal)">
                                      <p:cBhvr>
                                        <p:cTn id="67" dur="500"/>
                                        <p:tgtEl>
                                          <p:spTgt spid="109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animBg="1"/>
      <p:bldP spid="109575" grpId="0" animBg="1"/>
      <p:bldP spid="109579" grpId="0" animBg="1"/>
      <p:bldP spid="109580" grpId="0" animBg="1"/>
      <p:bldP spid="109581" grpId="0" animBg="1"/>
      <p:bldP spid="109582" grpId="0" animBg="1"/>
      <p:bldP spid="109583" grpId="0" animBg="1"/>
      <p:bldP spid="109584" grpId="0" animBg="1"/>
      <p:bldP spid="109585" grpId="0" animBg="1"/>
      <p:bldP spid="109586" grpId="0" animBg="1"/>
      <p:bldP spid="109587" grpId="0" animBg="1"/>
      <p:bldP spid="109588" grpId="0" animBg="1"/>
      <p:bldP spid="1095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0595" name="Picture 3"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0596"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0597"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0601"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l="17307" t="26492" r="15141" b="5099"/>
          <a:stretch>
            <a:fillRect/>
          </a:stretch>
        </p:blipFill>
        <p:spPr bwMode="auto">
          <a:xfrm>
            <a:off x="-6927" y="1228870"/>
            <a:ext cx="8788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1619" name="Picture 3"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1620"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1621"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1622"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l="23392" t="24255" r="17973" b="4927"/>
          <a:stretch>
            <a:fillRect/>
          </a:stretch>
        </p:blipFill>
        <p:spPr bwMode="auto">
          <a:xfrm>
            <a:off x="381000" y="1066800"/>
            <a:ext cx="8763000"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Rectangle 7"/>
          <p:cNvSpPr>
            <a:spLocks noChangeArrowheads="1"/>
          </p:cNvSpPr>
          <p:nvPr/>
        </p:nvSpPr>
        <p:spPr bwMode="auto">
          <a:xfrm>
            <a:off x="1524000" y="4876800"/>
            <a:ext cx="1600200" cy="6096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2643" name="Picture 3"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2644"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2645" name="Picture 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12647" name="Picture 7" descr="Thể tam nhiễm X là gì?">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l="33333"/>
          <a:stretch>
            <a:fillRect/>
          </a:stretch>
        </p:blipFill>
        <p:spPr bwMode="auto">
          <a:xfrm>
            <a:off x="0" y="12954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0PHOTO" val="/9j/4AAQSkZJRgABAQAAAQABAAD/2wBDAAMCAgMCAgMDAwMEAwMEBQgFBQQEBQoHBwYIDAoMDAsKCwsNDhIQDQ4RDgsLEBYQERMUFRUVDA8XGBYUGBIUFRT/2wBDAQMEBAUEBQkFBQkUDQsNFBQUFBQUFBQUFBQUFBQUFBQUFBQUFBQUFBQUFBQUFBQUFBQUFBQUFBQUFBQUFBQUFBT/wAARCAKA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KWgAopMijIoAWiikyKAFopMiloATAowKQuo61XlvYIh88qL/vNUOaW5Si3sT0Vlt4gsE/5fIs/761QuPH2iWrlJdRtkZf70yisfb0o7zNo4atPaDOk/Cj8DXNp490F13DV7M/9vCVNF410SYfu9StX+kyf40vrFH+cf1Wv/I/uN2isf/hLdH/6CFv/AN/V/wAaF8U6U33b63P/AG0Wq9vS/mQvq9b+R/cbFLg+tZqa7ZSfdu4m/wC2i1Yj1C3f7s0Z+jCq9tB9TN06i3RcopnnJ/fH507cD3rS6IsLRRSZFUIWikyKWgAooooAKKKKACiiigAooooAKKKKACiiigAooooAKKKKACiiigAooooAKKKKACiiigAooooAKKKKACiiigAooooAKKKKACiiigAooooAKKKKACiiigAooooAKKKKACiiigAooooAKKKKACiiigAooooAKKKKACiiigAooooAKKKKACiiigAooooAKKKKACiiigAooooAKKKQ9KAI1pTwelRSzRW6FndUX1auN8VfFrw74Rt55b7UYgIV3MolXdj6Vz1K8KMeacjejh62Ily0oOR2wANMkO0AkZr5c8XftvaLZuYdF064v8r8s+5VRWrxfxD+0p8R/HP7qzlks0VvlbTImLf8Cr5+tn+DpaRfPL+6fZYPgzM8TyyqR9nF9ZH3lqvi3SNIike91G2t9g+YvIuV/CvPdd/af8CaLbO8erRXe3+GHmvknSfgz8TPiJqkVxfR3O25+Zru7f8A9Cr0bQv2H9Rk3nV9ZVV/hEKtXnf2rmWIf+y0vd/vf8Oe1HIMjwC/2/F80v5Y/wDDHU+Kf23NHsQv9j2T3/8Aey22vPNd/bV8VXky/wBkWNtbxfxLcDdur2LQP2N/CtpaJFfNLdyL/HuxXomm/AjwTpsMUSaBZSNH/FJGGaolhc5xXx1FASx/DGCl+6oSqf4rHxX4i/aD+JvipE2y3lin9/ToHX/2WpYNF+MXi61R1/tG5iK/8tZdlffln4b03T4VjtrOGONeiKtaCW0UQ+WNU+la/wBg1Z/xq8pGP+t2Ho/7rg4RPzz0v4JfFO+m2eRc2zf33lrRuP2VfiPebnlVZWb+/PX34sKJ1RR+FS/gBTjwzQ5fenImXHWN5uanShH5H58Wv7I3jqd9klvBCv8Af82tm3/Yj8Wz/M+qWsP13V930wgn0rWnw1hY7OX3mNbjjM6uyjH0R8Mv+xP4wgT5dWtX/wC+qpH9kTx1ZPmG9ib/AHWr72xTGznrWj4bwr6swXGmZr4rP5HwVJ+zd8VNMV2triQf7lxWNqXg/wCMXhVHZ7jVo0X/AJ4y76/RAjPbNQtaQv8AeiU1jLhymv4dWUTePGmIf8ajCXyPzeT4kfFHQX/e6lrr/wCxMjP/AOyV12kftaePtBh8q5s1mVf47iFw9feD6dbuDugjP/ABXP6z8OfD2vo0d9pdvOrdQyVj/YmMpfwsRI6FxPl1eVsVgo8vkfLnh79uG989F1XTUEX8TxGvU9K/bB8E3nlrPd/Znb725fu1ual+y94Ev4XVNIgt3b+NFry3xH+xHa3d20umasbZf7jhn/rUcmd4SPu2mdHteFMfL3oypf18z33Sfip4X12BZLfWLR1b/npKq11EVzFcQq8boynoVOa+CfFv7IXjTQ7gf2bGNXiX7sitsI/76rBfxN8WPh1eJbXF1rUIg/5ZKGeL/wBAqo57iMNpjKL+Rl/qpgca/wDhOxkZeUtD9H+tNBBHrXxD4X/bS8QabepBrtjHPCvyssS7Za9u8C/tV+FPGDvHLJ/Zzr/z8Mo3V7GHzzBV3y81mfN4zhbNMEueVO8e61Pc+CaPwrI03xDY6vCkltdwzRSfdeN1YVrKdw4Ne9CcZq8T5acJU3aSH0UmRS1oSFFFJkUALRRRQAUUUUAFFFFABRRRQAUUUUAFFFFABRRRQAUUUUAFFFFABRRRQAUUUUAFFFFABRRRQAUUUUAFFFFABRRRQAUUUUAFFFFABRRRQAUUUUAFFFFABRRRQAUUUUAFFFFABRRRQAUUUUAFFFFABRRRQAUUUUAFFFFABRRRQAUUUUARscjgZpE+mK5/xN4x0rwpZPdahdxQIi873UGvmb4kftorAJrXwraGSUHC3kx/dflXk4vNMNgo3qSPcy7JMdmkrYenfzPqTXPEum+HLN7nUbyK1iVdxaRtteAeP/2yvD+jBoNBH9rzbf8AWIdqK1fN8enfEX48akvnfbNRiD71+0bkij/3a94+H37FlnYeTc+JL5r6Rfm8iJWRP91q+Z/tPMMy93A0+WP8zPuYZHk+SrnzSrzz/kieP+IPjp8QfileNZ2PmxRz/IsVmuVq74b/AGXvHPjC4gu9V3WqSfflmb56+1fDHw38P+EY1TS9Nt7Xb/djxXUoMDJ4NVS4flWl7TG1ZSkY1+Mo4ePssqoRpx79T5w8G/sY+HNJSCTWZ5dQukbcf3hWNv8AgNe1eGvh54e8IwtHpek2tmG+95ce3dXTbvcU0hj1ANfTYXLcLhP4cLHxGNzjHY+V8TVkwWJE6Ko+gp5PtWB4n8V6N4M0abV9b1Sy0fTbfaJrzULlYIItzBV3O3yrlmVf+BV4l4k/bn+FGm6tPoug6pfePfEi7fI0jwjp8t/Nd/LubyZVUQPsXczfvfl2OPvLtr2aWDr1k3Sg2l2W3qeNKaXxH0WT/nFBOOcZr8+fEX/BT7UdR8ZXHhDwd8LLptYubpdLsF1/UVtbhL1yI1Se12/LtnbZt89fu/eTnbQ+IX7ZX7TPwKbR9T+Inw18OWWh3t15YMG9vM2/M8XmxXUqxyOu4pvX+Fvlba1fSw4UzKbhBxSlPWKcoqUvRXuY+3gfoj5ihQx4rI1TXNP0LTbrUL+9gtLC1jeea7nlWOKGNVLM7MeFVVHLV+d3i/WvG/7dnjXwJe+CvEXiTwj4G17TLnRPENraG5ntNLvYIpZ5VuVRooZY50ngjVt3zqfmVGXaPMP24f2MtG/Zp0TwxrXha61fUdKv557TULjVbmB/Kl2q0CIqxK3zKs/977v8P8XdlvDNDFYylgMTifZ1Jt6ct+Wzas22km2tLX6dzKVeSi5KPun6VyftO/CADB+J/g4/TXrX/wCOV03gXxto3xA8Pxa74f1OLWdHnlnihvYBmKRo5mifY38S7o2+YZVh8ynaRXxL+xt+xt8I/i1+zp4V8U+KvCr6jrd816J7r+07yLzAt3PEvyRyov3UX+Gvqj9m/wCD138BPhPp/gi61uHxFHps85tb2KxazbypZGl2upll3MHd/mBX5dvy5Xc3kZvgsBgp1MPh6kpThPld4pJpXu1ZvquttzWlOU/elsd/4s8S2Hg/w1quu6rObTStOtZby7ufLZ/KijTc7bV+Y4VWPy+leF/8PEfgCevjqQ/9wW//APkevY/if4M/4WJ8OPE/hWO5Ng2t6Zc6b9qMXmiDzonj37Ny7tu4nbuFZnw1+FHhn4QeCLTw14b0uG1s7aCNXlEEUct1IsaxefPsVQ0rKi7n2/NXmYb6nyP6wpN30UWkrdb3TNZc1/dPLf8Ah4l8AQSf+E4kPt/Yt/8A/GKt6R+3p8D/ABFdyWuneMjPPHBPduh0m9TEUELTyt80H8MUbv8A8Br4d/4JWoj/ALRetqw3f8UxcY/8CrOvujU/2SvD5/aU8L/F3RZ4NGutLS7XUNMtLCNY9SlmSdfPZ12kS7p3Ls27ftT7u35vsc6yjKMnx08HLn92N07rWTjdJrl2vpe5zUp1KkeYz7D9v34D6lf2tnB49RJp5UiV7jTbyGIMzbctI8Soi8n5mYKvrXoumftFfC7Vb22sbD4jeFb29uZVhhtrfWbZ5ZZGbaqoivlmZuwr84/+CqaLH+0ZooUf8yxb/wDpXd16TZ/C39kq2+CmlX/jTV9As/Fo0Wzg1GfQ/EBuLqK78iOB5YoLaWRJJVfLMyxurNud93zNXRX4ewUMBhMZBz/fX91JSas7f3SI1Z8046e6fo7E8bjKMCKkJzwOtfkp/wAE2fi549sfjVpnga0vb7U/Bl5Dcte6fOGuLewRVllW4i/54bp2VW/hbz/my21l/Wnf618pn2S1cixjwdSalpe67Pv2fkdVKp7WPMjkPiD8SfC/ws8OTa/4s1yy0PSo9wE15LsMrhWbZGv3pJCqNtRAzNt+UV+cPiT9pXxP8W/jVc+Nfgh4u8TxalZ263bfD3xJMVg1IRJtlWyto5Wjn/dIzvF8sv3mi3P/AKr6g/bdufg14M07SvGXxL0Q+K9ftA0eg6HLqEypcyqys6+QH8oR52ebK6MNu1W3/u425H4ZeGtD/bQ+D/gzx54auIPhd8TfCUv9mwar4fst0Vg0ON1r5TbVltXjdXWLcyp5u3c371X9TLaUMHg/r1SlKUZXjzNLlT7W1bvbVqzXTUyneUuWJ9DfAH44WXx38C/25babeaLqNncyaZq+j30brPYX0W3zYG3Ku7bvX5uPvfMqsGVfT5bKC4BWSJGDDkEVKiKgA6fSkE8RYqJFLema+Oqxp1JSko6dt7HTGUonmHir9nfwT4pNxPJpUcVzP9+4hG168K8d/sVyWtv5vhu9eWQtny7hq+xQGKdcfSkIOOoP1rw6+T4PE/FA+mwPEuZYDSnVfL/K9T857rQfiX8HNQQp9tjit/n+T54a9E8G/tr6vpp8nxBpq3Kbtu+2+TbX2Ze6Va6pbtFcwJNG3VXXrXkfjr9lrwb4xTdHaDTZlGVe1+Tc3+1XgSyjHYJ82Bq+7/Kz62HEmV5nHkzbD+9/NE6DwR8evBvjxdmnavCZlXc8ch2Ff++q9BidXG5W3o1fBvj39knxd4NZbvSJhrMW/diLcjxLWZ4N/aF8dfDK9S21hru6iU+X5F+uNq/7NXSz2vhpcmPp8pNbhTC46Dr5LXU1/LL4j9Cwd1HX0rxb4bftN+HPHxWBnXT7onb5MzqCWr2SC4huUDRSK6eqtmvqsNi6GKjzUp8x+e4vL8VgZ+zxMHFlqiikyK7zgFooooAKKKKACiiigAooooAKKKKACiiigAooooAKKKKACiiigAooooAKKKKACiiigAooooAKKKKACiiigAooooAKKKKACiiigAooooAKKKKACiiigAooooAKKKKACiiigAooooAKKKKACiiigAooooAKKKKAI8A/Skz7015ViALcCvFfjJ+0hoXwtdLOIjUdUlVmW3t3Ulf9pq4sTi6OEh7StLlR3YPAYnH1o0cNDmkz1XXfE+neGLKS71K6jtrZBlpJGwK+ZPix+2RbWjzWXhRUuXHyfa2+5/wGvDda8Y+Pvj1rPkgz3sTy/Lb24/0eKvoD4Ufsd2WlBb7xTKuozMFItwuEWvjauZ43NJ+ywUeWP8x+mUslyvh+Ea+bz56n8iPAbHwx8QPjtqsly6TXKO+5mmbZEtfSPw0/Y70HQEiu/EMjarfbt/lE/uv++a+gNL8P6folskNlbQ20S9EjTbWiVGOTXo4PIKNJ+0xD55HhZlxdisTH2GD/AHVPsjP0vRbTR7aK3tII4YIl2xoi/KorRBIpDx04FeR/Gv8AaW+H37Plk0vi3XootReLzYNItz5t7cZD7dsQ+6jNGy+Y+2MN951r66hh51ZRpUI3fZL9EfCzm5e9NnrZ6Vg+J/FOj+CtFn1jXdVs9I0y32ia+1C4WCCLcwVdzt8q5ZlX/gVfm78eP+CmvivVIobX4ceH5vCGnXcXnQa1rUSy3V1Fv274IvmgVfNinib/AFu7tsZa1tD/AGG9V/af+F6fErV/i1e+KPF2vadDd6Y93Gv2OylbdJLZy7WY+WsrPHti8sRMH/dt92vs48MzwlCniszqeypzdlo5Pz20Xzd/I4/b8z5YK57J8bf+Cknw/wDhXr2raFo+lap4u8R6bKbWeOL/AEO0inSZ45Ymll+bcu1m3LGyN8vzf3fN/gL+058e/wBrT4qwjwy+heEvBmgahBc6xCkIaSeyln+W2Z5VkdpfLil2vEsS/e3bfkr33wr+zOsv7Nur+DvFlj4bj8Za7pctlrGtaVZef9suFMn2e7meVUknnXcszM+G80uy7c1+bP7Kfx88Q/swfFTVBD4Y1HxBf6jF/Y8vhoXEtnK93567d8XlNulR/NjVdu7961fU5NlmX5jlmLWBoqWIpJWcpXTT0bSdkurV720dzCpUnCrHml7p7N+15+xD4k+HXwul+IOs/E3UfiBqelSxW93LrKS7haSSJFEsBaWVtyyyszBm2usn8LJ+89D/AOCVek+DtX8G+JbuXSdNufG+j6v5q3stgrXVraz26RR7J2X7rNFdfKjd2/vfNqeJfhN+1L+09o8+jfEXVPDvw48HXW2K70mxt0uppjE3nxTqA0v/AC18pf8Aj5j/ANUfl/v/ADv/AME6fjnp/wAIvjLfaZr+rwaN4b1+yaKWe7khht4rmD95E8ksjLtXb56/L95pV+X+561FVsz4XxOF9qp1aLU7R2UOzskn9p2V+hjP93XjK3uln/gpx4A/4Rb9owa7DDefZvEemQXUlzcL/o5ni/cPFE23+GOKBmX5m/e/7S16L8avF/xX/bx0fwr4V8L/AAl1Lw74dSW21d9d1tnit5d0Sx7lldVRol8+X7nmSyJsZVX5lrL/AOClnxp+GvxWTwpYeGPEJ1/xDos9wJG01klsIoJ4ombdL92STckW3ymZV2y7/m210P7EH7V3xCtfCXhLwHH8M9X8X6JDq0ek/wDCWWck7xafA8qZSf8AdSr+4WTs6KsflL8u3dWs6mKjw9gcxVOLrUOaK5nay6SSbV9Erb+SEre3lG/uyPsr9mX4PXvwM+CHhrwXqF5BqF/pySvcT2yssRklnkndV3fMVVpNoY7d23dtTO0eHf8ABUvQr/Wf2cbC8s4fNt9K1y2u7xi6r5UTRTwbv9r95PEuF5+avs0dsn8K+VP2kv2SvHP7Reu3ol+Md3ong+Qr5HhqLRw8CfLFu81lnj8/95F5i+arbN3y1+XZPj1/bFPH4yolafNJ2bvrd2ST1/A76sbUuSJyv/BLPxvLrvwI1HQrnU4LiTQ9XnigsV2eda2sqpKm5V+bY0rXO1m/usv8GF+1VO4Yx9a+CfBH/BLnwh4Tlgutd+I2uvrdtdLPZ32iNDpnkbdrJtVvNbzFZGferL/D8vy19yN4j0mEfNqVsP8AtqtPiSWExeZVcRgJOUJycvhta/5/ciaLUKfLM1eleT/G74/eEvg54f1ptY1nSF1u30ufULTQrvVIrS6vAivtWNW+f52QorKrfNXaXXxD0CzH7zVLdf8AgVeG/Fv4XfAX42eJIdc8a2kWsatFbpZxz/b7yDbErMyptikVfvSt/wB9V5GCpU1Wi8UpcnWy1/Fr8yp1Vy+6fB3/AATZ8eeH/h78eNX1LxNrem+H9Pk8O3FuLvVLuO1iaX7TbNt3SMvzbVb/AL5r9b9J1mz13SbbUbC7hvLC7iSeC6hkWSKaNlDK6OOGVl6NXycP2Tv2VV/5l1G/7jGo/wDx+vXtX0b4UeMPhXH8ONQEdx4PitrazTTBdTriKDa8SeYjeZ8nlL/Fn5a+p4ox+EzrHLGUFON7J8yWyVtLPX0ZjQl7OPLI/Nv/AIKReO9I8bftLXcGkz/av7D02DR7uZXV4mnWWWR1RlZvuefsbdtZWR1/hrW/4KAfsu2vwg8R2fjXwpp8Fh4K11/Ikt4ZV22eoMGbZHF/DGypuTbu2ssq/KvlLX074n/4J2fAXxPqUNzpWqar4YgSPYbTTdUVombc3zt9pSVt3/Atvy/druvh3+x38Ofh98NfGvgO38Savrfh/wAWxqtxb6te206WsgVlFxbp5Sosv3G3bW+aCP8AuV9fT4pweAp4FYLm/cpxnGS+JStzPdpNWut/Uw9kpSnzP4jR/Ys8SfDXxj8JIdd+HPhOx8KNiPTtWtYLZRcrcwIvyyT7d1ztWUMsjbmbzPm2vvUel/GL4yeGvgP4GvfFHii8+zWFuNkMUeXnupjnbBEufmkbb69NzNtVWYfJHgD9hb4sfs86iut/CX4raXd311LGmo6brFg9tYXcCtv+ba0/zbvl+VUfbLJtkT+Lzn9pD9mr9p34t/EjT9Y8SaFonjaztI42gsNE1EWulwLv/ewbJ5Ip90m0M7q275l2v8iqvyby7LMbmkpRxS9g7yvK6l/h96yv0Tv5nVzyVP4dTwyTxJo37SGr+NPGXxY+If2HxfNbSQeHNEtoZI4Wn2boImnkiaC1tUZtvzMrfO0krL96T2z/AIJV/FIaF4+8UeBby4K2+s2q31kk10FVbqD5ZUii/jllifezL8221/i/g/QHVvgT8OvE0VkNV8CeG9SfT7RLC1N3pEEn2e2T7sMe5PljXJ2qvyivyE+HPxH8KfB/9q/QvGHhO5B8EwaqksR1C0l3WNjcxbZ4mXczNLBFPLFv3NuaLd8ytX3GAx1HiTLcbltKnKPLFShHRxi49FZLfzu3qcsoypVIzkfuCQCpHr1r8Y/2ofhSf2NPi9a6Z4A8aeJLa5v9NW6adJfstxFbM2zy2uIGXzd0kErbfKVV2xfer9fvDXi3RvGOgW2t6Jqdpq+mXG7yb2xuVmgl2sVba6/K2GVl/wCA18G/AES/tH/t/wDjj4hedNd+G/CMctnYXEN8txb7tr2cQTjmOVPtc/7r5VZvvfN83w3CmJeWV6+JrR5qcIvmjLaT2indPqzpxEVOy+0ezfsA/tGXHx3+FD6ZrTeZ4n8MeTZXczSSSvdw7P3Fy7v/AMtH2SK3zN88TN8oZVrtNU/bA+GXhn4v678N/EetN4a1rS/Ixdauqw2Vx5luJ/ln3bU2qyg+b5eWYKm6vz68QSal/wAE/P2y7iXTI8eFbopKsCxLI8+jTy7niXdLu8yJo3RWZ1ZmgVm+Vtrepft82GjfHr4+fBjwf4bHn6prdsskut6fbJdLJY3M6+VIrI26WOJIrqX+FVVy275mr2MXkGCrZlCtBuOFrwlOMlry2V5JrrZq1vNGca0lCz+KJ+iujazY+INNttQ0+7hv7C6jWaC6t5FkiliZdyurLwysO9a+7t3rw74I/speB/2fdTXUPB8eq2c8lh9hv0mv5JIdQbcjJcTRk7PMQq+1o1RV+0TfL83y9p8XPiho3we+HuseL/ETzppOlxrJKtrH5krszqiIi/3mZ1X5iF+b5mVctX5pWp03X9nh25JuyurN/K7/ADO6Mvd5pHeH5hzgiuH8ffCXw98Q7fytTso5WUbVfHzLXM/Bf9pj4e/tAWCP4U1+JtQWLzZ9IuD5V7bYCbt0R+8qtIq+Ym6MtwrtXrgKle5xXLisE4uVHE07PtJf5nRh8TUoyjVoTtLyPiL4nfsiav4ale+8MTNe28fziJ2/erXMeA/2gfGPwhvRpmqwNeWsTbJYJ/vr/wACr9BNgKEEk81598Rfgf4Y+I9qy31mkU+d32iJdr/nXxOJyKeHl7bL5csj9IwPFtPE0vqmc0vaQ/m+0ij8Nf2gPDHxHiiitbyO3vmHzWsrbX3V6gH39Mivz++Jv7Nfib4V3sWqaTcSX9vAfNS5t1bzoK3PhL+1rq3hWVdO8VRzarar+6W4+5NGf9vdVYTO6lCXscwjyyJxvCtLGU/reS1OeH8v2j7opeCK5fwf480nxrpdvqGmXUc9vOm9GVuf++a6cNzX2MKkKkeeB+b1Kc6MuSorMfRSZFLWpmFFFFABRRRQAUUUUAFFFFABRRRQAUUUUAFFFFABRRRQAUUUUAFFFFABRRRQAUUUUAFFFFABRRRQAUUUUAFFFFABRRRQAUUUUAFFFFABRRRQAUUUUAFFFFABRRRQAUUUUAFFFFABRRSHpQBEXGQuOtZPiDxPpvhjT5bzUrlLa3jG5i5rlPir8YNH+FujNdXsiyXB/wBVbo3zu1fE3jb4neLfjvry2NsLlreRv3VpF9z/AIHXzGZZ1Twn7ql71TsfZ5Jw1XzT9/V9yjHeX+R6B8bf2srvxHDcaN4SZre3dvKa/T/WMv8AsVz/AMIf2Ztc+JGoRarr3nadpEv712f/AFs/+7/cr2T4L/so2Hhp7bVvEXl39/tDrE6fJG1fR8EccS+XGu1V/g7CvKwmVYjMJ/WMx/8AAT6LHcQ4TJ6MsFkkf8U+vyOW8BfDfQ/h1pa2Ok2iQr94nHzM395q7BX54/GgjjBNZGs6vZeHdKutQv7qGysLSNpp7qeRY4oY1XczuzcKqr3r7elQjTUadKJ+X1a060pVasuaRr5A600yAnjB/Gvgbx5+3B48+Oup3nhL9nDwjqeo3UUyrL4puYYxHEqvI3ypL+6iWVYvkedlZvmXyg21q8/8C/AL9pD9nP476b47mtW+ICX32ax1vUbO/W+nuLWWeKJ4j9peKXzFEcTK/wB1Nqbn8tZFr62lw/KNKUsVWjSna8YN+8+uva/S+r7HE6v8qufp5jnBr5S+MH7GFn8Uf2ofCPxGvbbRr3wxBbGLXtIu4XWS7miST7PJ8vyz5Z4lZZcfJbqvzq21foXQPH3h/wAVahqVhouuaZq9/pEvk6jaWN3HPLZyZZdkqK2Y23I33v7jV1A5A9a8DD4mvgakpUnytpr5NWZs4qe58bf8FLPg3D45+Bg8UW9vM2r+E5hcR+RE8rNaysiXK7Ub5VVdsrOVbasDD5VZmrhf+CWfxx/tjwrrPww1CTN5oxbUtL+X71pLL+9T5U42ztu3O7M32j+7HX178bvHHhz4bfCrxPr3jC3N74atbVku7U232j7Ukp8oQeX91vMZ1X5vl+f5tq81+UX7LPwb+NPiTxwfFPwetr7wpYfv4ode1aRRaCBvM/dO7RbLr549reVAyrKisyR/Lt/S8lq0804dxGAxs1BU5c1OUnZKXWPzXZPc4qi5K0ZRP2M1jWbPQdKu9Q1G6htNPtInnnup3WOKGNVLM7seFVV6tX4qfF7Xbbxb+1lq/iH4Kx3urifVY9Z0cafYzz3El0sSzzyrBIu9v36yttZdvyf3a/Vv4F/CbxF4F+EcvhT4neLh8Rbi4WT7TLqURkRIJUXzbV3lLNPHu835pfvK23aqqFFq21n4d/CCwudN8NaTpejo8jXDWOj2iW8Usu1V3fu127tqr83+xXhcPZssgr1pU6ftnJOC1tFp9Wmrv8Oo66U4x5nyngvh1f2q/j14Fv8AT9eGk/CGO8+ySW2qWsTC8ltpN63ERgaWV4ZFjdZVbdDKrxon8TNFkfD3/glv8P8AwjcrdeN/Ed94uMUjt9mQf2bZSRsm1UdVdpCytubckq/w/L97d7P4g/aC1W+Zk0q2Wzi/6a/M9ed6x4m1fXt6X2oXNyj/AMDN8lXRxmY0lUjhpKjGe8Y6fjq/xOOriKa/vHpPhb4d/Av4HXOnjQ/DOhabf2LSm2v/ALOtxeJu37/9IbdL0d15b7vy/drU1P8AaOsbeVorHSZZl/hlDLivDNlN2VzfUozlz1puUvN3OOeOqfDE9Hv/ANoLxPc+asX2SGJvufL89cxefEXxLfy+a2tXcP8AsRNXP+TSeU9dEcNQh8MTCVepP4pE1/rGoak+68vp7l/78rVS8lXarSWzP92j7G391q39yBnaZV8pKNlaSaVcv92KX/v01TR+Hr5/+Xaf/v01PnphyzMfZRsrY/4Ru+/59Z/+/TUx9EvE+9BP/wB+npc9MOWZleUlOh3Q/wCqZk/3Gq3NYSw/eilT/gNH2ST+7T5qYWmXbbxhr1nF5UGtXsK/3Elrd0j4xeKtI+7ffaf+vj565N4WSmeTWUqFKe8RxqVYfDI9c0b9o3VIF/4mdjFef9e/y1ieKdH+CHxiS/l8aeCtK+33xiM9+1uqXku3bs/0mPbKv3UX733fl+7Xn3k07ZWSwkIy9pRbhL+67HTDGVV8Wpv/ABN/ZjuPEfgrw7o/wX+KWpfDfRdDtbpLTQbO8n8i6llk83dJOsvnr87NuZ/N2qflVPm34/7Dn7OvxT/Zq8d+ItG8R2mh3PhHVtOS7/tjS3V3F+ku1INzLHOy+W8rbWRkXjays0m6CHzbaVJYmZJk+66NXZaF8WfE+hNhdQa8T+5d/NVVJ4yGEnhFJOM+6XNve/Na7d+99zrpYuHNzTKP/BR74Hj4ofBGXxPZRE674QMl/GS337Pav2pPmdVHyIku75m/cbV5evnX/gl78LJfG/xN1r4ja013cL4atotP02WdZGRpXi8r5Zd239xbKsXlfNtWdfu7Vr7StvjXo/iewl0nxNpkb2d1A0F0s6rJbyqylWVkb7yup+7XT/BbwX4A+HHhNNF8A2FrpOjGVp/s8ErSPLI33nd3ZmdvuruZj8qqv3VWrpZ7isDktXKJQfvPSX8sX8S/7ett6nXD2VWp7SJ6lgVi61o9nr+lXVhqFtDe2N3E8E1rcRrLFNGylWRlbhlZeq1tA5oPSvg4y5XzRPRPw58R/B4+F/2wrn4eR3d14JDeJ1tNLvLL/Sp7FZ5d1hKv79W+7LA2/wAzcv8AvLtr9ifAumN8Lfhfp1n4k8WT67/Ymn/6f4i1hlhaRY1LPLK38Kqv8TszbVy7u252/MP9pDUrXQ/+ClK6hf3MdnZWniXQLie5nkSOKONIrN3d2b7qqtfQ/wAZP+CgE3iLxHcfDX4GaJN4r8XX8r2NvrgCNaxy/JmWBP8Aluir5v719sS+Vv8A3sea/YuJMLjs4p4BxjeLpRk5aJLu3J/q/lc82jKNKUz6h+Enx98B/HWwvrrwX4ih1pbKVI7mNI5YJomZdyFo5VR9rfNtfbtba2CdrV6ZuBOMV+aHwv8A+CafxDmceLdT+IcPw78WyyvMkPh+yLPZ+YnzrvglgWNvnkQrFmPb91trV+jOl2Vxp+mWttPfz6lNBGsbXVwqLLOyqMu/lqi7m5J2qq88KOlfnOb4TBYSryYKv7SPo9H62SfqjtpylKPvI1JYUmXDqCPevBvi9+y1oXjv7VqGlIumaw6Ntli+4zf7S1Q+J37T9z8Kf2lfB3w91nRT/wAIz4qtYks9exKvk3zSzp5GNrLLub7GvG3yvN3NlW+X6HSUN0IK+tfOY7LY1qcfrENJK6fzt+aPUwGY4jAVvbYafK0fm60fjf8AZ68Uo5WSH6f6mda+tPgp+0to/wAQ7W3sdRlis9a2/PF/Czf7NeneLfBOj+MtJl0/U7KK4ilTb8618V/F39nHW/hnfJq2gSTXNir7keEt5sFfBVcPjMkn7Wh71L+U/T6OMy3iqn7HG/u6/SXc+89+9Fwm72FSjp0r40+Bf7VjaX5WieLXllzL5Ud8zfd/3q+v9O1CHUrOOe2kWWN13Bg26vrcvzKjmEOamfn2a5Lisoq+zrx06S6M0aKTNLXrnhBRRRQAUUUUAFFFFABRRRQAUUUUAFFFFABRRRQAUUUUAFFFFABRRRQAUUUUAFFFFABRRRQAUUUUAFFFFABRRRQAUUUUAFFFFABRRRQAUUUUAFFFFABRRRQAUUUUAFFJkUjtsUmgCJ3CjJ4WvE/jh+0VpXw4tns7GaO+1o/L9nU/c/3q5r9ov9o+HwfFNoGiN5uryr80sTfLD/8AZV8+/CL4P698cfEsuo300qaer+bc30yt+9/2Er4rM81qTn9TwHvTf4H6VkfDtKND+1M2ly0o9P5iHwx4P8XftD+LpLyV5JIml/f3L/ciX/Yr7R+FnwS0P4Y6eotrdZL11xLcN99q6nwf4I0rwPpMNhpVrHbQxrj5F610AXLH5sj0rsyzJYYX99W96p3PMz3iWrmX+zYb3KMdojgOMCkIAU5AFKOnNcB8b/8AhNz8LvEP/CuPsY8a/Z2/s37bt2b/AOLbu+XzNu/Zv+Tft3/Lur6eEfaTjG9r99vmfEHK/G79qDwV8DLvTNM1qW91bxLqZT7B4c0S2a5v7rdKsalU4Vcs3y72XdtfZuZdtfH/APwVC+Keu3fizwr8KtLum0/Sb62i1K+aS7jggvHlneO3WVn2qkcTQM25m2fMrMB5StXnPjv4V/FP9ij4j+CvjN4s1G0+IN6108F9PLeTyv5rRSxeQ0sv7xt1svyS7flZNrLtVfN2f+Ci/hi6+J1x4U+NfhSSHxB4AutHg09tSsmZzbSiedl81R8yK7SiL/ZkVlbY23d+u5HlGCwuZ4OpGrGcJqXvP4VU1tGzs1bRq++6POqVJOEon6HfBz4QeGvgR4GsfDHhay+zadCpkmlkJa4upmxumlfHzO23/wBBVQqqqj48/a/0r9qH4ry+KdO0vw03h/4faX9qkgh0jUle71u3+WLa6xS75d8bSyeRtVdrFW8yRI91P4Qf8FUNK07wDZ2XxD0PWL7xNaARSX2iwQNBdr/BKyvJH5crfxIvy/xLtDbE0Nd/av8Ai/8AtY/bPDfwM8GXmgaBODa3ni/U38qSAN5G7ZKreVBKnmt8qNPLtbcqoyV49DLszyrMXicXSi7S1lU1jvve+t/m+xrz06lPlgzA/wCCUHxVIuvFfw3ntztkH/CQWk6L/wBcoJ1Zt3P/ACw27V/567m+7X6S856V8+/szfsj+D/2YtNubjT5JNU8RXsSR3uuXwUSFFRd0cSj/VRbk3bcs33dzvsXb23jP4y2OimW205ftl2Pl3D7i14efV6GbZpUxGBhaMn+mr8hwl7Cn752eu22m3Vns1KK2ntFmiuAt2isqyxSLLE/z/xK6oyn+FlUjpXA+Kfjnp2l7oNKiN7L/wA9R9xa8i8R+M9V8Uzs19dsyf8APFPuJWFsrKhly/5enn1MY5fAbviPx9rniaV/td8yRN/y7xfKlc1sq2kO/wC7Wro/hLUNblRbS0km3f7NevH2OHjocHv1pHP7KekO/wC6teu6B8B726jhlv51tPmy0Q+9XoejfCHw9o7bmtvtb+tx89cdXMqUPh942jgqkj5qs9BvL/Z5FtLNu/uRPXX6b8GvEN8Ym+yfZlb+J3r6Ts9OttOgWK2hSKJeiotW+leVPNKn2YnfHAR+0eF2f7Oc+9WudSh2fxJErV1MXwG8Ooo8xrub6y16dTehrjljK8/tHTHCUY/ZOQsfhZ4bsI9q6XBL/wBdV3VoW/gTQLZt8WlWyN6hK4n4pftMfDb4L6bJdeKfFVlabf8AljFIss3/AHwtfCfxp/4LCRhrvTfhn4akuZVO2LU775om/wCAVlFV6stDflhA/SW6j0XQLVpro2lhbr1eZlRf/Hq+evih/wAFCvgn8KtXOlXniGO/vd22RNNTzVT/AIEtfkj8Tvj58Xvjlc3EnizxZcpYXH/MPhfZb/8AfFcBa+FNLtEA8n7SzfeZ6+gw2R4vELmnocVTGUKJ+/Xww/aN+G3xl02O78MeJ7C883pC8qpKP+AtXpT2VtMnzxI6/wC7X83ljoc/h/UotT8O6lcaVfxNuSWJ9jpX0b8Jf+CjHxr+DH2ez1m6Xxboqt8325d8u3/YeuXFZRi8N7zWhdPE0Kvwn7VXPhjSrz/XWEEn+8tU2+Hvhxuuj2n/AHxXyP8ABL/gqp8KfiT5Fp4g8/wbqkjbPJvfnjLf79fX3h/xjovi2zW60bVbTUYHXcHtJlevHbqR3Ovkic5f/BXwzftu+ytbf9cW21z+tfs96fcxf6Bdywv/ANNW3V7B+NJmtYYqvH7RjLD0pfZPnjV/2f8AVrSLfazwXjf3ETZXJa18ONb0Jk+06fIqf30+evrTPpRtrqhmVaO5zywNKR8UzWEsMu1lZH/212VD5NfYOqeEdG1mRnu7CCaVv42X5q4TW/gLptzF/wAS+5e2f/pr8616NLNYT+M45YCUfgPnnZViwuZ9NnSe2nktrhfuOjV3fiT4Q6zoXmypbfbLdf8AlrF/8RXGXOmyWcrrKrI6f312V6Ma1OtHQ45U509zv/Cvxw1fR9sOoJ/aNqvf/ltXsPhn4kaL4pjVbW7RbjHzQt1WvlfZT4Xa2lSWJmSVPuulc1XL6Vb4PdOqni6kfiOa/aq/Yf8AEv7Q37Sdlq2nCy8O+F5tEiXUfEBSOR5bxZJVVfIV1eWTyvIXc21di/e+RUr6e+B/7PHgv9n3w9Lpfg/STbSXPlte39xIZLm8dVC75H/77bYu1FZ32qu6uM8I/GfVdGZYNQ3ajar/AHv9dXq9j4ri8W6NcjQr63ttQaJ0he6j85YpNvyM8SujMobB2q65APzLWOPx+Yzw9PA1al6VPRJbd9e/9WPSo1KM3zr4jr1kyMjpXhXx2/bF+GvwCMttrus/2hrqf8wLSgs93/B95SyrF8sqP+9Zdy/d3V8VftNftLftL+CNes/Cni2fS/hza34nhTV9Ct2NteQM/ltOk/7+VPL+9+6VJ1WVG27mWk8Wf8E9/HPwCl0rxl4Rh0j4wizE73ug6rpG2MJ5DYf7OZ2+0/xfIrbt/lbUb+H2cv4ewcFCrmeIilNNwjF/E10crOMdbb9+hc6sn8ETj/i5+1FJ+2z8RPhz4O1HwnZeGdHuNbtLc3FvP9q1CPz5fKkMc7KqrGyMjbfK+9Ejbm+5X3T+z3+yrrvwP8UzX9x8WvFPifQoITZ6d4fvZMWttbAbUjlRmdWZFWLa8Sw42t/C+2vzp/ZqFp8bv24PD+p30U2mRar4kutfWC2mVniki829iiDsvzLuiVG+Vdy7vu1+1P3QTivU42hTymVDL8JDkg6alKN+azk9bSd+26MsN7/NOQ5CMcVBc28d1E8cqh42+Uqa8V8XftZfD/wF8Zovh14n1K58O6hNYfbk1XU4ha6Y33j5fnvt+barHd/q/l27/M+Svbs71ypyTX5XWoVIRTqwajJXXmvLuehCSWsT5R+O/wCynHdxXWveFIwt180stp/f/wB2vKPg58etb+EesDSNYEs+kB/Lkt5fv2/+7X6CbAQMjivB/jx+zdp/xFspNQ0hIrDW4/m81U/1n+y1fC47KKlGf1zL/dkvs9z9PyjiShiaP9mZyuem/hl1ieueEvGmkeNtJiv9Iu47u3YfeQ9K3yeDX5u+B/Hfin9n/wAZ+RdLcw26yf6XYv8AckX++lfeHw1+I2mfEfw/BqWnzo6uvzLu+Za9XKs3hjl7Op7tSO8Tws+4dqZVL21GXPRl8Mjth0paSjIr6U+NFooooAKKKKACiiigAooooAKKKKACiiigAooooAKKKKACiiigAooooAKKKKACiiigAooooAKKKKACiiigAooooAKKKKACiiigAooooAKKKKACiiigApD0paQkYoAq7sgMwwvYV86ftKftFw+DLQ6FoFxHNrcoZXZf+WK1d/aV+P6fD7TH0bSm8zWbpMLIrf6of3q+efgh8F9T+MviOTVdVllOmrL5txPL9+dv7tfFZpmc6tT6jg9Zy/8AJT9MyHIqNKh/a+a+7Sj8Mf5hnwO+Bmq/F7XV1PU/Oj0RZN81xIcNO391favvbw14esfC+j22madAsNrAgjVU4AWn6H4esPDmnQ2Gn28drbRrtVIl2qBWgHVc5cfSvWyvK6eAp2jrN7s+bz7P6+c1f5aUfhiSY3YJrI1XWbPQtNu9R1C5hs7C0ie4nup5FjiijVSzO7HhVVerV578VfGFv4h8IePvBvhLxHZv8RU0C7e30yy1KOPULeV4MQSbd6tF88kW122/eU7h1r5A/wCCfvxQvdUk+IWgfFfxkNbs9UntdH0+38Tayt9bahLmdLm3tWklaOfPmwbli3blki67lr7nDZXUr4Wri7r93a66tN7o+SlO0kjgP2jP+ClHjDXPHMlp8KNVPh/wvZbolvXsYpbjU2/567Z0byo/7q/K38Tfe2LkRftCftk3NtZXNkvifUbO7ggure60/wAK211bzRTxLLEyyxWrL91l/wB3lW+Za/QLxD+yr8MfEHwnuPh4nhi00zwxKVkj/s6NY54LhUCJdLLyzT7UUeY25m5V96sy18g/s/fFHVv2KvjrqPwV+JGueZ4GlPmaTqtxbvFbwtKytFKrN/q4HzKsv30WdW+ZV8x2/R8DmmWVcA6OBwEJVaerU1zSmurTstV1XbbaxxOnOMven8R518df2zvjdrngi+8J/ET4d6RoWla9BJbr/aWhXtq7/d/eQefLt82J2iZW2ttbY1Xv+Cd37Ut34C8aWXw18S6jNJ4T12XyNMVoWm+xajJIoRVbqscrM275WXzWRvl3StX6b+EfHfhj4iabJf8AhrWtN8R6fDJ5L3em3cdzCsm1W2bo2Ybtrqf+BD1o17wB4Z8TahpWpa14f0zVL7SpfP067v7SOWWzl3K2+JmXMbbkT5l/urXgz4jwLwFXLpYBQc9bqT91rZpNPXo9djX2Eubn5jm1/Zi+EQOf+FYeD/8AwQ2f/wAbrrPEnjDS/B9qzzFRJ/DAn3mrlfHPxXt9KRrTSJFmu/utL/AleMalqVzqt089zO00r/ed6+Uo4eriGpVnJxM6uJjT92Bv+MviVqXimV4gzW1j9zyU/i/3q4103vuq2kO9q6fwt8PtS8Ryp5cHlxbvmldflWvY/c4aJ5nv1pnGpbb/AOFq63wz8MNX8RMjLB5Nvu+aWWvZPDXwu0zQkSWZFu7pV++/3a7VUWNNqjaK8yvmX2aR20sF/OedeGfgzpmk7Jbz/Tp1/hP3K76zsoNPt1gt41iiX7qJVrbQDivHqVZ1PiZ6cacYfCLgUtVbm4is4WlmkWKJfvO7bVWvBvjN+3D8JPgnDNFrPia3u9QC/LZWDec7N/d+WsrXND6Bx7Vg+JPGWh+DrJ7vXNWtNKt0Xcz3cypX5WfF7/grl4w8VNLp/wANfDw0OBwy/bdQHmvt/vLXyB468X+PPjBei68deKr3VVZ9/kzS7lX/AHa9XDZbicT8ETmqYilS+KR+qHxp/wCCq3wt+Hfm2PhpbjxjqqM0W20+RFb/AHmr4Z+LX/BRL44fGYz2ul3v/CI6K7fKmnDZLt/2nrwKx0TT9P8A9TbK7f3n+/Vt5N1fYYPhmPxV5Hj180/59oyrvw/LrmpS6nrupXGqahK255ZX3u9aVtbQWa7YIlh/3KdRX1WGy+hh/gjY8apiatb4pBRRTXmih/1sqp/vtXbzRgc3vSHU9HZKZ99dysrp/sUVWkw1iUb3Q9P1Nds8Gx/78X3q2vAvjXx/8HrpbnwP4rv9NVX3/Z4ZPlb/AHqp0V5GIyvDYn4onbRx1altI+zfg/8A8FcvF3hox2PxM8NjWbdQqfbdP/cuv+01feHwb/bZ+E3xtgRND8T21ve7V32l83kurH+H5q/EJ0WZNssSzJ/cesi58JWTy+faO9jdJ8ysv8LV8hjOG6kfeoyPaoZnCfxn9JFvcRXUKyQyLLG33XRtymp+2K/BT4XftkfHD4GOv9neJJdc0qLb/oeofvk2/wCzX218Ff8Agr54M8Qvb6f4/wBHuvDV2EVZL5PniZv93qK+Ur4LEYd2qRPWp1IVfeiz9FKK4jwD8X/BvxQ02G88M+IbDVYZV3KIZ1L/APfNdvXEbDQM1z+veDNK8QK/2y0jklZdvm4+auhwKQnNEZOHwkyipbniPib4FTKJZdKn85f4YZvv/wDfVeaar4bu9HneC5tpIWVtvzrX1yBms/U9EsdZhMV5bJOno616lDMasPjPPq4OMvhPkbyasWF5c6bOk9tPJbSr910avXPFnwbZFafSW85V/wCXdvvV5hf6Vc6bL5U8TQv/AHHWvcp16WIjoebKhKjueh+HfiTY+IYItM8S2cE0aSxTJNPEjJ5sbq8TbW/iV1Vlf+FlWtr47+J/F/hr4Q6/r3w50y38QeJbOJJ7OwkRplnjEiedhFZWZvK81lVW3MyqBuztrxXZXWeEvH2oeFWSKNvOsv4rdq5KmEipKpBX5Xez2f8Aw52UsT9iR8B/sf8Aiv8A4Tj9vjRPEv2b7D/bGq6vf/ZRJ5nkGe1updm7au7bu+9tr9jRjbnpXzl42/Zj+Fvx88WaZ44ktrzTfFNjc213LqGiXz2dxP5OSsUpX/gP71Nso2JslXbXyZ8VP+Ci3xL0Pwl4i+HniPwLD4V+ICRTWFzqtteywraM/SSKL5mDCJ1KyrOy7tsq71+WvpMxp1OMMXSWXUuVwhGMouS0s3qm3dpX7X+866co0YalT/gpD8T9N+LvxM0vwJ4UtbXWr3wtbXt3qGpw3DloXWN5Lq2+8sf7uO23v95ty+WuxldW9z/4JceM73xR8Fdc07Utcn1W+0nVvJhtLq7aeWzs/stusCqrNmOPckuwD5Plfb/FW7+yf+xjovwr+C97D4v0eG58W+KNPltNbJufN8q2lyv2KOVdu1dm3fsb5pP42VItvhH/AASU8QafaeKPiRoks/l6reWtjdQQbW+aKB51lbd935Wni/77/wB6vSxM8LjOH8Rg8KrrCuNpbuTk2pPyjfVLtq99ISlCpGUvtH6ZcMM+lL94/Svzf+IX7Znjb9mH9qvxboPiDWY/Hng+51CK9ntFgaK50mCWIFIIPuruSJom2fOsuzdujkll2/e3gHxzo/xK8KWHiPw7qMeqaPfxiW3u4D8rjJBH+yysGVlb5lZWVhkV+c47J8Vl9KlWrL3KkVKLWzv+p2RqKT5Ucd8dfgfp3xX0V3VEt9XgjP2afbz/ALrf7NfGGg+IfFH7P/jVoXDW8kUmZ7Y/cuEr9KSC2M9PWvKfjZ8E9N+KeisGijh1OJf3V0q/N9K/Oc3yiVSX1vCe7UR+i8O8RRw8f7PzBc9Cf/kpvfDD4p6T8TtAh1CwkBcriSH+KNv7pruNoGRivzd8LeJ/E37Pfj3bKsywxS7bi2+6k6197/Dzx9p3xF8M2ur6fKrJMgZk3fMrf3WrpyjNY4uHsqvu1I7nJxFw/LK5rEYf3qM/hkdjRSdBRkV9QfEi0UUUAFFFFABRRRQAUUUUAFFFFABRRRQAUUUUAFFFFABRRRQAUUUUAFFFFABRRRQAUUUUAFFFFABRRRQAUUUUAFFFFABRRRQAUUUUAFIelLSZFAEIc7jxxXkPx9+NFv8ACzw8xgkjl1WdNsNuT3/vV13xP+IFn8OfC13ql5KAyLiNM/Mzegr4Kgh1/wDaF+JjAea/my/M7/MkEVfI53mcqMfq2G/iSPvuGMijjZSx2M92hT38zQ+Fnw71n49+OJry+kkez83zbq5f/wBAr758GeE7DwXoNvpWnQLDbwLtUDvWb8Ofhzpfw58Pw6fp8Kphf3kir8zN/err1GCec1vk+VRwUPaz/iS3OPiLPp5tW9lR92jD4YiL973FfCv7Wf7N3iT4kfEPXPF/xG+J8Xhf4I6THbXcNjHLK8sRjRVYeRtWLzGeW42y/vZPmiXa3Cr7X8dv2yvAH7PXjXRfC3iVtTbUNSiS5Z7K186KzgaXylllO5fl3LJ8se9/3TfLyu7wf/gq74/vNJ+H3gzwnatcQ2+vX015czR3BRHjtlT9w6Yyys06yf7LQL9V/UuH8DjljqCpx5fa35XZbLWTV9LpLc+ErShKEr9DyD4Cfsu6j+0omoN4aGp/DP4IGSOA73aXUPEjROm6Sdt212/ds38UEEjbY4mfz2rs/jt/wS507wz4D1LW/h74g1i/1PTLeW7k0nUoluHvgu1vLgaCNWWTasu1dr72ZF+T71fdPwYtdH074TeDbbw1ey6j4dh0ezj066nTbJNbLAgidhtT5mXafur1+6K3PF/iSw8H+GdX1zVpjZ6VptrLd3c5Rn8uKNNzttX5jhVb7v611rifM8NjU8JJxSl8O9+nvX1bfVv5WIVCDj7x+eH/AASt+MevTeI9f+Gl3NNqGiR2LavYCSXC2DLMiyxopXdsladXPzbVZGwuZGavVP22vhX4z/aR+KXgn4baL4YhstBtIv7XvfHN1au6Was7RPbRv8vzbVR/KVt0reV/q1jZ643/AIJrfD2XW/H/AMRPi/8A8I/N4a0TVZJbLQ7SIqtqIZbppZ4o12ruSJooI1dVVf8AWLzt+X9A7+9h062aeZtka8k11Z9mMcLns8ZgoKMrL0UnFcz00unfyvuVTh+55Znjv7Ov7PPhb9mDwF/ZemAT3kwWXVdZnULNeSL/ABEfwxpuYJH/AA5P3mZmZ3jz4mvqay2OnM0Nr9xn/vVS8feOJ/Ec7W8W5LFG+5/fri9jO9eFTozrTliMTLmlLU5Kte69nDYr7Ku6Volzqt1FBBEzu39xa6fwh4Au/Ebb33Q2+75pWr2fQPC9j4dtVhto/mxtaVvvNRXxkaPuQMKWGlM4zwj8I7azRZ9UCzS/eWJPuJXpEMCW8SxxqEReirUwxSV4NSrOrLmkevTpxh8I+iiisjUKKKKAPjf9s/8AZc+KvxlE974G+JFzolusTb9C3uqXH4rX5E/EP4DeOfgV4lnh8e+F71GB3fa9jSRN/tb6/o+rC8V+EdD8caTLpWv6Xbatp8v37e6j3o1a0asqM+aJEo80eU/nZ0vV7DUY9llJGi/88fuVb+5X6bfH/wD4JM+CfG8lxq3w/vW8H6s7s/2Z/ntP+Ar/AA1+fXxe/Zq+Lf7PF48fibw5PfaVvPl6haL5qMv975fu1+gZdxDS+GtHlPBxGXSfvUzi6Kpab4jstTG1W8m4/iilrQ2vX2dLE0q0ealM8GVGdKXLMZnNFUtT1yx0iJ/Mk3y/88krmX1HVfFkvlWitDD6CuCvmUKUuSn70ux10cJKp78vdibmq+LLXTd0cTfaZ/7qVykmlav4lme7eF/m9q6jR/CVppe2S523U/p/BW6BmuF4KvjvexEuWP8AKjq+s0sLpRV/MyvDulz6RYmO4bc39z+7WlRRX0FGlGjTjTj9k8irV9tPnkFFFFamYUUTPFbRbpZVhT/bas6DWp9Yvk0/QNNuNWvXbaiW8TPXDicbQw0eapI6qWHq1fgian3E3M+xP771h6nqmnalJ9ihsW1K8f5UWCLc9fV/wM/4JjfFP4xGHU/Gd2vhDQ5dsqRS/PNKv+5/DX6K/Av9hT4U/AaCKbTdBi1TV02v/amor5su7/Zr4LMM+VaPsqUfdPocNgPZy55yPzB/ZU/Ya+O/jPU7fXtBu7z4b6XO3y6pMzo//fH3q/ZT4OeC9Z+H3gDTND8QeIZ/FGq2ybZdTufvytXbIFRcL92pK+KPaCikoY4GaAGD5hzS/hXiXxs/ar8F/A0Wses3nmXVw2FhgZSy/wC9zUPw5/a/+HPxFiQ2mv28Mjf8s522GsfaQ5uXmPTWV4yVH26pPlPdMY96xPEXhaw8SQeXdRfMPuyr95atWOtWepor29zDMrfdMUitWiTmtoy5feieZOnb3Zo8B8YfC6+0HdPB/pNp/fX761w7w7PvLX1m6q6bWG5a4Dxj8L4NVVrnT9sNx/zy/gavaoY77NU8qthPtQPGNH1i50G/iubaRkZf/Hq6D4o/CnwJ+1p4RtNG8VRy2uoWUoltNQsWSO7tm/j8pnVl2tt2srKy/d/jVWXF1LSp9KungnVkdahtrmezlSWCVkZPuulelK8nGpQlyyjtJHPSnye7M+hvDXhqw8I+FNM0HTITaabp9rFZWduXZ/LijXaibm+ZsKo+9X4hfC74qeLP2VfHfi8adZw2XisWVz4fd7hllWxn+0xebLtTcsjKYGVf4NzK3zIu1v2d+H/j5dehWx1B1S9X7r/89K+f/hD+wtY+Gfjx4y+KPjaaz1y/uteu9S8P6fDueC1WWdpUnm3Ku6dd2FTlYyu7c7bGj9bh3OMNlFPGUswp+0jUivd7yi9Ne2rudtRSr8sqZlfss/sIaX4U0a68UfFrT7fxl4413dPdWurIt7BY723uvz7llnZvmeX5v7ifLuaT6a+HHwn8LfCHS9S0/wAH6JHoVhqOoSancWtvI/l+fIFVmRGbEa7UX5E2qu35Vrux0Ap1fF43MsTmFSVStJ69Oi7WXRLodtOnGnsRg5YdxQM5PYV+fn7QP7THif8AZV/bKuprvU73xL4E8QadZ3dz4fZ/+PBPng3Wu59qS7oHk/gWXzSjfMqyL9z+EfEtj4y8OaTrulXBu9L1G1ivbW52MnmRSJuRtrfMMqyn5q1xeVYjBUKWJqK8KivGX5r1T/4AQqRcnFHnnx++Clj8TNAnmhi2axbRE28q9/8AZr5B+FfxK1v4CeN5ra7hb7M0vlXlm3/oaV+jsqbjgn5e4r5u/ag+A0fi2x/tzQ7dE1aBdzoifNOvpX5tnGWThL69hfjifp3DGeUvZyynMvepT/8AJT3vw34lsfFelQ6hp8y3FvMm4Op61rYAB4NfCP7M3xtl+H2t/wDCP6y8iabdS+UvnN/qJPSvum1mS8t0licOjfMrDvXsZTmMcfRTXxL4j5niDJamT4p094P4Zd0Wx0paQHilr3j5oKKKKACiiigAooooAKKKKACiiigAooooAKKKKACiiigAooooAKKKKACiiigAooooAKKKKACiiigAooooAKKKKACiiigAooooAjJwM1Uvb+HT7aSeZ1jjRdxZj0q0zADHavlD9sP4vyaZZp4U0yfbc3QzcOjfdi/u/wC9XmZji4YLDyqSPYynLaua4yGGp9Tx747fFW9+MfjhNO03M2nQS+RaxRf8tT/fr6v/AGd/g5F8MPC0UlwgOrXa77h/7v8As14z+yH8Fxe3B8ZatCNi/LZRSJ/5Er7D2gZ57dPSvlskwNStOWPxPxS+E+44pzSlhqUclwGlOHxf3pEo5FNLdeMClJwB6CvmLx5+12dG/ac8J/Bzwtof/CQatc3ajXZ55vJWygeBpf3TNw0iRfv2/h2r5a7nf91+g4bC1sTKSpRvypt+SW7Z+WuUY/EfD/7efjK4+Kfx/wBWuX8DavbaL4FMGkatqKrLFcTxNOzIzvtaOGOXc/kPsbdv3fPuWNfbP2pV0X9un4M6V4t+FN5Pr2veDmd7vw86eVdJBcwo0q+Tt3PKrRJt2PtfZOqNI21a++NW0ax8QaZdWOo2kN5ZXcT289tcRrJFNGylWR1PDKy9Vr86Pj5+zTrv7E2u2/xj+DurTQ6JZS+VqmlahN5ixRyy7Vh6r59szNFHtb96rKj72+9F+l5VnNLE/VaVP93Xofw23eMr7qXa7vZrvbojhnTceeUtYyPCPgP+2Z8Sf2Xo7jwp9jh1DR7fUP3+h61HLFPZOrf6RFA2/wDcMzbtysrKrfNt+Zt30Ppfw/8A2hP25NRtR8R2n+Gnw7s5Vt7/AEeC1ubCW/8Am81mSCXd5rbliXfL+6XO5FZlkSvuv4X+K0+I3w68L+K3sFspNa0y21H7Lv8AM8jzokk2B9q7tu4DdtFdfMyRxlmbai9a8/NOJ6OKryq4fBxpV/tS1evdKySfnr63NKdDljyyl7pyng7wjoHwk8G2Oh6JYRaToWmwiGC2iGFReSf95mYlmZjuZmZmNefeN/Gk2v3TxRMyWq/dWrfjvxfPq148ETbLVfur/wCz1yENs00u1V+evmcPR19tUfNKRjXq8/uQK8Ns0zbV+/XoXgT4cSXLrd6lHsi/hT+9W/4I8BR2ES3d7Hum/hjftXfrjpWeJxf2KYUcN9qRHBbR20SRxIqRJ91VqeiivJPSCiiigAooooAKKKKACiiigBMCqOp6ZaazYTWd7bx3VpKu2SKVdyutX6KAPi/9oH/gmB8Lfi4lzqOg23/CHa8y/JLY/LblvVkr8gfjR4P1z4FfETWvA95qC3s2nS+V9oh6NX9JT/dav57v28k3/tWeNv8Ar5rvwdSr7TkpztcicYy+I8c8LW+mX0pk1G5fzWb5U/vV3qIiRIsCqkX+xXkzW+T8vytV6w17UdIb93KxT+6a+5wlaWBVq1P/ALeR5WJw0q+sJHpdFYGmeN7O9fbcq1u/98V0COsybomV0/2K+qo4yhiI80ZHzdWhVpfFESiobzVLSwi3XMyp/sJXM3Pi+71CUwaXasC3ybq5sVmWHw3xSNaGCq1tjq7i7gskaS5lWJK5bVfH0aDy7CLe3996yda0bULOKK51GZjLL/C1Ys1tsj3KP4q+dr4/FYilKrR92P4nuUMvpQ+P3j7/AP2T/wDgmrq37QfhvTPG3jLxAbDw7dfNHY26t50qf71fpp8Fv2VPhr8BrG3j8K+HLaC9iXadRlXfcP8AVq5D/gn1/wAmq+Df+vavo/ivz6rWnVleZ7EYqHwjqKTIoyKxLAGkalAxVG/voNNtZLi5lWCGNdzO7bVWgcVd2RKZFjQMzYXrXyH+1j+29pvwrtZ9A8LSx6n4jlVld1bclv8AWvMf2uP29CZb3wj8Proq67orvVEb7v8AspX5+3d5Pqd3Lc3UrTTytvd3b7zV4WLzDk92mfsPDHBrrcuMx8fd+zH/ADNHxT4t1Xxrrl1qusXkl/eTtuaWRqy1maN1ZG2MtRigDNfPc73P3WOGp06fJBHovgn49+PPA19FPpfiW+RIvu27y/JX1J8F/wDgoF8Rtb1m10Ofw6PE97O6ov2NdjV8sfCD4L+IvjP4lt9J0G0ZkZl867K/JEtfrB+zn+yz4c+AuhottDHd6zIubi+dPnZv9mvawMa89pe6flPF2IyfB03CVOMqsj2rSriW9062nni8mWSNWaI/wtWjTVFLkV9Ifz+9TA8TeEbLxJD+9XZOv3ZV6ivEfEHha70K+aGaNl/uP/A9fRnGKz9X0e11m1aC5jV0Pc9VrsoYmVLR/CcdahGofN0Ly20qSxMyMtey+A/Hiawi2N2227VflY/x1w/ivwbPod0+1d8Lfdeudtpmtp0lXcjq38FerUjDEwOGnKVGR6T8afjj4W+AXhmy8Q+Lrm4tdPvNRg02M28DTMJJM87V/hRFklb/AGUbbubarfOP7W//AAUE8PfD3wuukfDLWdO8S+LNRjYpqFjNHdWumR/d81mXcry8/LF/wJvl2rJ9GXuk6H8Z/At74a8TWUWradeweRdWk4+WUcEN/ssrBWVl+ZWVWU1+VXiv9lnTPhB+05pXg34k6hd6B8OdYuZvsHiOKdcSwbW8jfK0W1JVlaBJdyqqbt3yqytX0PCuAynEVpzzJu9K8uTT30lsut/LqjqrTny/u/tHL/B7wBrf7Y/x2n0/xD4zhsNa1RZ7251XUk82Wd1T/VQRbl3Nt2fukZVWKJtvyptr7A+HXinWv2CfjtYfC7xRrh1H4QeIhJdaNrGqb4xpbs7YRpNu37+1JV+4vmxT/ut0itX/AOCgP7PPhL4ZfCvwj428EmDwjqvheW20y0jtr9oHlt/MeVBBzue5SVmm3Bldl892ZmVcfIvxr+PnxG/aUj8CWHinTILzULWKWDSptPsJIrjU2ndYGbbuZZWaW32/ulVd29dv8K/otVz4tpwrQ5aeCSlDkdk4OKumn16bbK62uckf9n/xH7lg7gCOnrSyIHGD3rkfhWPEC/Dfwt/wlu7/AISf+yrT+1f9X/x+eUvn/wCr+T/WbvufL/d4rr/Wv53lBRnKN72PaR8S/tZfBL/hHr1/FelW3+hzNuvNi/cb+/Xa/sl/G2PWdPXwpqlyqX1sn7jf/wAtUr6P1jRLbXtHuNOvIkubeeMo6SDKsK/PD4p+CNU+CXxJSWx8y2t1l+0WVwv3WXuK/PMfQnk2M+u0f4cviP2DJ8XS4my+WUYt/vYfBI/SJTnovFO4A6V5v8GvilZ/FHwpbX1uSk6IqyxMfmVsdK9FT71fd0K8MRTjVhtI/J8ThquErzw9aNpRJ6KKK6TnCiiigAooooAKKKKACiiigAooooAKKKKACiiigAooooAKKKKACiiigAooooAKKKKACiiigAooooAKKKKACiiigApD0pailkEUbPSukC1OK+K3jq0+H3gy/wBYupFjMUX7pW/ib0r4Q+HPhPUPjp8TpZ7kb/tE/wBpvZE+4q12H7U3xRn8c+MU8P2MnnWVo23ZF/FLX0X+zV8K4PAHg6K4njjfU7tfMllVNrY/u1+d1W86zL2Uf4dM/YsLGPC2SvEz/wB4rfD5I9W0HQ7TQNLtbK0gW3toIvLjiT7qrWrTu9MkdUUseB61+hU4KC5Ufj0pOcuaR86ftnftHR/s8fCWe7tyT4p1ky2OjRiSLfFLsb/SmVt26OL5W+6w3PErbd+4flZpnir4o/sy/GC18TXsep6H4wlRdRmi1lGf+0IJ/wB66T72/eq7H5vm3LIrfdkj+X9P779qb9nTx/8AEPQtGutW0XxP4mstVSy0iSbR57vyLt5UVWt5/IZE3SrH+9V9vyq27pXq/wAX/g74Y+PHge98LeJ7MXFhcASQyx5S4tZl+7PE/wDC67v1ZW3KzKf03I84p8Ox+rY/BXhV+NyTTcenLfotX5vqrHn1aXtpc0JfCeZ/sy/tq+EP2jdPFkRD4Z8YLIY20C7vFdphtd1e3favnLsRt21dybW3Lt2s3jv7ZXxVv/2ifE6/s9fCxTrWrTXSy+ItQRl+xWUcDb/Kll2tt2y+UzOv3WRIvnZnjXy/x3/wSh8ZW/iGUeDPFmi6horFnj/tppbe5i+d9kTeXFKsmxNn7z5dzbvkWvrv9lj9j3w5+zFpV5LDcHXvFl6WS6164g8pjFuysESbn8qL7rN8zb3+ZvuoqRj4cPZfUeOyys5t/DBxfuvvJvdLot7213HB1Jx5akT2zwl4asfB3hvSdD02A2mnadaQ2dpb72fy4o02Im5vmbCqPvelcr4/8XOzNZWjfu1++396ui8aeIv7LsWhhkVLiReD/dryR0a8uP77tXxmGpc8vazFXqfYiVUtpbmf++7V6j4H8CrYBby7XfL/AMs0P8FO8E+DY7aGK7uV+f7yq1d0BUYnE/YgFGj9qQ+iiivOO8KKKKACiiigAooooAKKKKACiiigAooooAjk+430r+fH9uj/AJOx8Z/9fNf0Gt90/Sv58v26P+TsfGf/AF816OVf73Tv3M6nwnhzwq9VpLdlq12FJX7bPDQqxPMjKxRkhD9altb2800MtrO6I3pUzQ/xLUZTPavBrZVTlK691m3tCBo3nfzJmZmavYvB+i+bo1qLaBUd1+fateSInNfTXgO2itvCGnsq/O6/M9eJmGBhh6cdDaMzzz4reGF0fRNPllbfcO1eVah/x6/8Cr3H45/8gTT/APerw7UP+PX/AIFXq4eKjlc/8Jj/AMvD99/+CfH/ACax4N/69q+kD0r5v/4J9f8AJrHg3/r2r6Rr8mZ6JEORnFLt2jjrRjn2rzv4wfGfw98GPDlxq+u3iRIi/ImfmdvQVnKSguaRrRoVcRUjSpR5pM6Xxb4z0jwNoVxqusXcVlZwLueWVsCvy9/au/bg1X4tXF14c8KySWHhpWZHnRvnuv8A7GvOv2jv2p/Efx51iaJ5pLDw6rfuNPRvlK/7deHglDnoa+dxeP5/dpbH7/wzwdSwfLicauaf/pP/AARGbe/zU0jFAOKVVaRtq/erw9z9Z92ER3MRx3r3T9nD9lXxF8etahmWOSw0CN1+03ki9V/2K9F/ZP8A2ItT+Kt3b+IPFkclh4eiZXSF1ZHuq/UDwr4P0rwToVvpWjWkVlZwrtSKJdor28HgHL3qnwn5NxNxlTwalhcF70/y/wCCcv8ACL4O+Hfgx4ch0fw/YpAiqvmPj55G/vN716J/ERQVOeDSEhV719HGKguWJ+AVa1XEVJVa0uaTJqKKKsyCiiigCnqWmwanatBOm5Grx3xZ4Qn0W6d0XfE33Xr2z79VdR02HU7V4Jl3I1b0K8qUjCpT5zwXStSn0u8WeCXyWVq634k/C/wv+0X8O7rw54os/tNnP88bwnZPZ3AHyzwP/C67uvozI25WZTj+J/DcmiX7Ky/J/A/9+pvCOuS6NqKszN5X3GSvUm5S5alN2ktmclKThPkkfnr8Qf2A/wBoC+8S6V4cF83jLwzYH7PperXWrBbXT7dn8v8A1E774tsccbMkCSLt2qrNtr75/ZL/AGdD+zZ8J08O3mpLqur3N0+p39zGuIFndI0ZIsjcY1WJF3P8zfM3y7tq9v8AFXUvGFt8NtXv/h3a6bqHixYEmsLfVyy287B1Lo211+Zk3KvzKu7buYLXxCv/AAV7lUf8krX/AMKH/wC5a+shic+4pwawWHhF06T1UeWLv3d2t9dtDVxpUZc8j9IOnoKQ4GTjHvX5/eFv+CnHi3xw1yfDfwF1TxCbXaLj+y9TluvI3btm/wAqzbbu2N/3zUXhr/gqLqer+PtL8KS/B+5ttRvNUi0xrQa4v2qKVpfLZfLlgiXzN3GxnX5vvMteHLhTN06ilSXuK8vejovP3jb6xT/mPrnwP8e/AnxJ8Z+IfCGgeIIr3xL4eleLUtNaKWGSNklaJ9vmKvmqrrtZ03L8y8/OuYPjz8K4/in4OuLRMRX8I822lP8ADKBxmvzC/aptfjP8LPj5F8RvEOkWnhnxExtjD4l8LJctpt1KsTKvzTs373yo2jaJtu5Yvusrbm/YtFLwLu6la83iDIsPh8HQlGopxrR2vdxatdNrzenXujrwGNrYbEKvS92UGfnf8EPiNf8AwY+IrWWofurKSb7Ndwv/AMsv9uv0K0+8h1GzhuYcNHIm5TXx9+1/8IBpV9F4s0y2VYpP+P1Yl7/367n9kT4uHxJ4bXw5fPvvNPjAR2bl46/J8nxE8vxUsurbfZP1XiPDU87wFPPMLH3tpn0xRSDpS19+fkwUUUUAFFFFABRRRQAUUUUAFFFFABRRRQAUUUUAFFFFABRRRQAUUUUAFFFFABRRRQAUUUUAFFFFABRRRQAUUUUARMBzzXk37RXxIj+HXgC5kik2Xt1+5gx13V6xI4RCx6AV+fX7UXxDufG/xHn0q3lb7LYSfZlRW3Kz/wB6vmc9xv1PCS5fjloj7LhTKf7UzKKn/Dh70vkWP2YfhzN8QPHza5eRyTWdlL5rTF/vS/3Wr76iiEUaqvAxXmfwB+HK/Dn4f2drLHGt7Knm3Lp/E1eoBgccds1WSYD6lhouS9+XxC4pzb+1Mwm4fw4e7H0Q3+Pp9TXw9+138SPE/wAYPitpf7O/w5vL63muysnjDULe2/49bR/KfZ5jOv7vypd0ijbv3xRq5LvGfof9pj412vwA+Deu+LJDEb+OP7PpdrOV/wBJvZCVhTbuUsu7532tuEayN/DX5E+Cvjh8SPgD8bdZ8YzWgtfGl2bj+1bLXdOaPzzcus7+bF+6aLe3lyLt2/w/w/LX7PwjkFXNHVxNHl54RfJGX2pfra9/W1z4PEVow0Z2H7SP7MXhb4IfGLwN4Ch8W3ZOrW1m+q6rqkESW9l5s7QPcr86/u/llbym+6qf61t3y/cPi/8A4KY/Brw0tr/Zl7rXiszbhJ/ZemMnkbdv3/tHlfe3fw7vun7tfF/w+8LeHf21Pjl4g8QeO/iRY+B9V1fUons9Gkg3T3VtvWJbeKdligEuzyok/wBbIzKzNF8nzfQHwn/ZY/Zm1H42eJfhdB/wkHj3XtMsPt9zdXl/stLNopVjlt0ktjBul3SpvXayrs27kZWSvss6lgZUqNHPZVZ1qMNVGKSV2r3k1qtkmnbTzOWipXl7P4ZHun7GHxr8ffH/AEDxZ4z8Vada6V4butU8rw9aQRP5sUSqFlXzCu2aPcE/e95PtA+VVRV+ldQvU06zlnb+AZrH8JeGNP8ABnhzSdC0q3NnpmnW0Vna229n8uKNdqrub5mwqj71YfjrWmaX7NH92L/0KvxevKnisVKVCPLDouy6evn5noXdOHvHIa3fy6rfvLKnzs1dL4N8Hrcst5P/AKpW+5/erM8M6F/at4qvuT+OvVra1jtIFhjXai1tWq8keSBz06fNLnkTKNoAp1FFeYdoUUUUAFFFFABRRRQAUUUUAFFFFABRRRQAUUmRSFwvUgUANfo1fhX+0d8FvE/x3/bW8deHPClut1q0TvcLC38aLX7TfEP4jaP8NPBur+I9UuY0s9OgaeVdy7mxX4pfDn9sux0X9ti7+K9zpDDStSujbtAjfPFEz/eopz5Jc8S3TfU+a/EOjar4P1m40nXdPm0rUrdmilhuY2Q1Q2f3fnr+gT4v/st/C79q3wvaajrmkRG4vIFmg1a1XZcIrL/er87vjP8A8EjPH3hSSe88B6pb+IrPczRWL/JMi/7zV93l/EtSjHkrx5jilR/lPgzbRtr0Txn+zr8VPh1dPba54K1SF1+95UDS/wDoNca/hnxIjbW8Maujf9ecv/xNfV089wNWPvy5Tl9jMzK+m/AyM/g3TPl/hrwfR/ht408Q3CQaf4R1eaZvu4spf/ia+m/h1+xL+0b8SbPTrH+zG8LaJ937Vcts+X/dr57OM3w1anGFKXMbU6cjyT476vYrp2n2yXMc10G/1SNvrb/Zn/Yn+IH7TWr272tjJovhhZF8/VruJlTb/sf3q/RT9nr/AIJT+BPhzdW+s+Obn/hNNdRt7RyjFru/3K+3tI0ex0HToLDTbaKzsYF2xQQrtRF+lfKVc1rzpewh7sTojTjzcxyHwR+FOn/BX4a6J4Q02aS4t9NgWLzZP4z613rcKSPxpHcRJuZuK+Sv2qv22tL+EVvdeH/D0keoeKHXaAjblt/9p6+fq1Y0Y80z2MBl+JzOvGjh48zPQf2kP2pvDnwE8PStLKt7rcq/6LYI3zu3+1X5P/GH41eJPjP4ml1bXrxpdzfurYf6qJf9mua8YeMtZ+IGvXWsazez395O25nlasPpjHWvl8Ti519vhP6S4e4Xw+Tw55+9V7/5DeppdtIOtbPhXwlqvjbW7fStGtJL68nbaqRLurzleTsj7arVp0Yc9QoWNncaneRW1tE008r7FRF3M1foJ+yV+wTgWXir4gW24/LNbaY/RP8Afr0r9lD9h/SvhXb23iHxNFHqPiN0VkRl+SD6f7VfXYjWNCoXC9K+iweX8nv1T8H4n4zdbmwmAl7v2pf5EdjYwadax20EaxQxrtVF/hWrp4pM4WgDivdPx5vmd2OooooEFFFFABRRRQAUUUUAZGu6LBrNn5Uq/Mv3W/u15HqulNpt46suza1e4k8VzPi3w9HqFq9xHHm4Vf8AvquvD1uX3Gctanze8ZHgTxB5qfY52Xb/AAVy3hf9mzwX4V+NesfE7R7aaw1zWLF7G8tYmVbSZnlSV5/K25ErGNdzK21vmbbudmMNtu02/Rv7jffr1jR9Q/tKwWTpJ/Eta1ZVKN5UpcsXo/MVJ83uSPzs/bS8K+Iv2Tvi43xl+G91DYx+LIrjStTie0gaK1upY1ZZFT7ztI0Xn/d/1sDb2ZZfLrgf+CYXwavPFXxauPH9ws8OkeGInjtpk3Kt1eTxPFs+5tdViZ2b5ldWaD+Fq4P9tzxN8S9M+Juq+AfHWv3ut2Gn6nJqumXVxuX7XbTxRRwPsVYoG8tI2X91EqrK1z9/e1fpb+yT8GZfgp8B/DPhq+gittbIN9qRhjVGNzK29kd1ZvMaNdkW/cdyxL/D8o/XcdjJZPwnThJxdbE+7zLd01tfva9u6T7o54w9pX/uxPcXRH+8AfrTu1cn8QPGVv8ADvwVrfie+jmnsdGsZ9QuI4ApleOKNpGCBmVd21T1Ncp+zz8cdJ/aE+GOm+L9Kh+wm43RXdg06yyWdynyvEzL9VZd21mR0bau7FfisaNSdN1UvdTtfz/pM9HmXNyna+OfDNt4x8MX+lXUYlhuImVga/PjT7jUPgX8Wtu7yUtrna2/7rRV+kjuMHI4AzXyj+2X8NFlsYPFFnAC8T7bjavzbP71fEcRYSXJHF0vigfpXBmYwhXnluI/h1dPmfTnhvXbbxDo9tfWsizQyxq4Ze+a1gOMV8tfsZfEj+19Hm8O3c7Pc2gygduqV9S7ucV7+W4yOOw0aqPks5y6eV46phZdGPHSloor1TxAooooAKKKKACiiigAooooAKKKKACiiigAooooAKKKKACiiigAooooAKKKKACiiigAooooAKKKKACkNLSEigDzj44+Nh4A+Heq6pHte4jgbyYmP32r4y/Zp8Bv8QvilFc3J86Cxb7XOJv+Wp3f/FV3/wC2r45a91jT/DEG8RQ/6QzK3yt/Dsr1f9kv4eL4T8AxalNGn23UP3u/b8/l9lr87xD/ALVzaNL7FM/X8Kv9X+G54h6Va+kfQ93RVRFjFSDGM4ph+T8q8j/aY+Nlt8Afg7rviybym1COPyNMtZiv+k3j5WJNu5Sy5+dwrbhGsjfw1+jYXD1MRUhQpK8pNJL1Px+UrR5pHzj8Yf2uvC1x+1Jpfgq7+H2o/EiDwtKs1k2hyvc3EGqLFK0rxWSt5V00S+Uu59rwMs7LX098Q/g14O+PPhWytvHHg+K6JiWRLe82reWDNsZ0WeB90bbkVW8qXa237zLXyx/wTS8V/Dm38JX6/wDCUfa/iz4jumudag1W7f7VcMstw0XliT/W/u90rsu5t0rb2+6q/eTOMH25+lfSZzF5Xi40KMJU5U9G7u7kt5Lsm9rdNTGn+9hzS+0fjH+17+xfqn7Mz2WtWWqDX/CWo3LW1vcTKsV1ayfO0UEq/wDLT90n+tXb8yt8qfLu+8v2Av2dbn4E/CltT1pfK8S+JzBfXkLRyRPaQ7P3Fs6P/wAtE3ys3yr88rL821Wr0X40/s0eE/j94g8E6v4le8k/4Ri5e5t7GIxNa3YZ4meKdJI33xt5KqVG35Wb8PZ1AAwOgr1834ux2a5XSwFefM18Tta9n7q87b/d6k08PClKUkUtavvsNk7fxt8q15f5Larf/L86bq6jxlqLSzvEn3E+T/gVT+ENDWN/PkX7v/oVfI0/3VPnCXvy5Tf0LSl0yzVGUCVvvYrVpKWvPlLm1OkKKKKYBRRRQAUUUlACA4pcivAPHnxY8T+B/iDPpOoNbxaZf/NplwF4/wBxv9qsuX43eIo32+dF/wB8V2wwdSpHnRyVcRGlLlkfSeRRkV8xP8b/ABB/z2qu/wAdPEH/AD3atfqFUx+u0zr/ANoH9qrw98BZ7exvraa81K4i82OGP5flrifhJ+374R+IviO30XULaXQbi6fyoHuXXa7V5N+0PYSfHfw95VztTWLJd9rcP/F/s18K3MN5oOqS20+6z1C1b/cr3cPldGdLln8R0U68avwn70rKrIHVlKt/FVDW9ag0LS7rUJ/9TbR+a23+7X51fAT9rjXPEmkxeGNQ1C5/tWzi2xTbv9atem3Pxa16ZXWW+ndH+RkdvkavLllNWLtzESxcac+WcTQ+Iv8AwUm8E+HI7iLQbSbWLiJtmz7vzV82fED/AIKQeOfErtFokEGjwN3Zd71zfxr+B661Ld+I/DkWy4bdLdWK/wAf+2tfNkkEtrKySqySr95Gr4jMfreEnySP6G4Uy7IMxw6qUY80+t90dP49+L/i3xxaah/wkHiK+vLK4VhJC8vy7a+e/CNxpek+PNMvNRgN5pUF4jyxf3k3V3Hjq9a00J9rfNJ8uK8eVmaTfnvWmAU3BykfO8bTw1LGU8NSh8KP6Qf2f/jJ4P8Aip4B0y68MXECW0ECRtab/mg+X7temtqlmp5vIAPeRa/AX4LfFfxD4Ihhv9D1Ce2cbUlTd8j19eeCfjxefEKw3Rag0OoJ/rbd2r2MDyYufspy5ZHyGc5FXwOHhjsPHmpy/A+1/wBqb4s6x8Nvhfc6v4UjtL+9Rtsm8q/lL/e218B6J+2x4zttet7zU7PS9St/N/exSwfeWu4v/E+oX9rLbXM7TW8q7JUf+KvnL4heA5/DGovPZxNNp8rb12fw19zhMvpUo8s1zHw9PE88j9cfhD8aPB3xF8FWOu6ZPZWPmp+8t8qjRN/drsm8eeHAPm1qy/7/AC1+LPw68SavoOtpFYxTvbztslT5q9pubmV/4m/76riqZJHm0kFTESpyP00f4meFkA3a1Zcf9NamsfHmgalHcPa6va3IgXfLsk+4vrX5ZXl5FYWr3NzP5Nuv3ndq8i8V/GTVrqWW20O7msLFl8p3ib5pUrwsyp0MvheU/ePq8gybGZ7WUKcPc6yPsX9rj9vNbVrvwj4Dm33HzRXOpp0jP91a/P2/v7m+vJbq7uGurqZt0srt8zNVJm819x+dvc0FSp5FfnNevLES5mf1Bk2R4XJqXs6Mdf5hT8nA700Eg5obrXuP7O37LniX4/a7EsETWGgxN+/v5UbaV/2ayhCdaXJE9THY6hgaUq+IlyxicZ8JPg34i+MviWDSdAtJJCzfvbnb8kS/7Vfq/wDs3fsq+HfgLocUsMSXviCVP9Jv5F+Zm/ur7V2vwd+CPhv4K+HINK0OzjiCr+8uNn7yVv7zGvRcdfWvqcJgoUPel8R/OHEfFdfNpexoe7T/AD9SRRxS4oHSlr0z8+CiiigAooooAKKKKACiiigAooooAKKKKAPPvGXh/wAqfz4/ut93/fqLwZqv2W6SBvkRvlrvL+0W+tnibo1ebXlnJpV9uZmT5tjbK76cvbR5JHLKPJLnOE/a1/ZMsP2o9G0S3k1n/hHNU0i6eSHUvsrXf7iVNssXleYi/MyRNu/h8v8A2mr6FSPy0RPQYzVPSbv7ZZRs3Djhq8D+Lv7WVn8E/jp4P8F+JtFOn+GtftvMPi66umjtbeXdKvlbfKKth1g3NvXYtwrNtWqX1vHqGCjeSp8zjHt1du+17G8eVe93N79svxPZ+E/2X/iLf3kcs0cmlS6eiQIrt5tzi2jyG427pl3ei7q+Df8Agmj8arn4cfEg+EdYaWHwt4vke3sbmcssK6nAqtsVnZV3PHIittVmZmtVrX/4KA/tl+HPixoP/CuvBk95d2drqaTajrEE+y0u1iT5I4tv+vj81925tq7oEZN25XX339hn9m3wxp/wH8Ba94m0OK/8QtqEvieykvTHKLOSVVjheIL91Wgitpdjbtsm1vlZE2fpNPCRyXhef9oUnz15+6tmko3Ureu/l6nC5e1re59k+zTyRXPeNfD1v4r8OX2nXKb4Z4mjZah8I+PfDnxB06bUPDOvaZ4hsIZfIkutKu47qJZNqtt3Rsw3BWU7f9oetdNtyD71+QVafMpU6kT1KdSVKcakeh+avhnVbz4J/GJPOLQrbXXlXA/vRbq/RvSb+LVrC3u423JMiutfHf7anw9j0nVtP8TWsSxRXX7i52J95+zV6r+yH8RH8V/D5dNud5utKb7O0kzfNKv9+vhMolLAY6pl8/h3ifq/EsI5xlVDOaXxfDM+g6KTIpa/QD8lCiiigAooooAKKKKACiiigAooooAKKKKACiiigAooooAKKKKACiiigAooooAKKKKACiiigApD0paKAI25z9KyNf1KHRNIu764k8uKGJmZj2rXNeJ/tV+MT4V+G00aD57xvIX8a8/HYmOGw06r+yejluDeOxlLDx+1JHyLGtx8WvjVht15az3n/fMVfohoGkxaLo9rZQL5cUMSoqjtXx3+xb4HbVPEV/4hkZfs8H7pR/tV9snuK+Z4aw0vZSxc/imfecdY2MsVDAUvhpRsMYYUZ7V+eX7VGla7+13+1bY/BDSr+TRNA8MWT6jqV60XmKs8kKusvleevmqqy20SY2srTz/w1+h0g3Jgd6+F/gh+yf8AFP4FftZP4tudQ0/xp4b8Rx30Ws+IEjWzuIWl23O97bftVmuVRV8rzF27tyr8u39cyDEQwU6uL51GpCL5L/zd10uleye7sflVWLnaP2T5d+OP/BOr4nfCjz77QoP+E+0KPH77SIWS7XOxfmtfmf77t/qmk+VNzbawfBP7ffxm8E+E7/Qk8RrrkM0TRW99rkP2q7sWbd8yS7v3jb2/5b+Yvyqu3b8tftMM9OG9a+HPjD+yxefGD9uXQNcvvCptfAdpp8V1qeoPHC0Wq3Fs25YmVfM3b/PtomWdEZo7eXZ8qKa+/wAv41pZpTlh+IKEaqjFuM7JO61t6vbS3ozmeGlT96lI9V/YN+DF38F/2fNLttUWaHV9ZmbWr61l3L9mkkRFSLY6qyMsUcW9W6SeZX0Vf3P2Oykl/uirKIEAUDpWD4luP3Sx/L8vztX5HWrSxuIlWnvJt/edvLyxtE5hbVr7VPuru3bf95q7+ztVtbVI16LWL4Z07yFaRlbetdE1KrLm90mnEdRRRXObBRRRQAUUUUAFFFFAHn/xk+GNt8UvBl1pch8m8j/e2d0PvQy/3hXyT4b1u7vJb3Q9aj+zeJdJb7PdW/8Af/20r71zxXyz+1t8KL228r4l+FYv+J3pK/6dbx/8vUH/AMVXqYDEezlyS2OPE0faxODmqo/36i8PeJLHxnoNvq+nt+6lX5k/utUs3WvpD521iu/96uH8Z/CXw145uvtmoW2y9/ilh/jrtnqu9aRlyFRlKHwHGeFfhX4c8DXHn6ZbM93/AM9nro5ulWHqvN0q+bnCUpT+Ir79jbl+/Xkvxb+Ctt4xjl1TRo1tdZRd7RJ9yWvV3qu9cuJwtLF0+Soezlea4nKK8a+GlZn5sfFezutOuBp9zBLHcR/ejZeleXfY58AlGC/Sv0z+Knwc0r4kW73PkRQ63Ev7q42/63/YevlLXvBI8N6i+m3+nxwvA/yrItfBYujPKvdUeaPc/WsJQjxnWdf2qjU7HHfDsvFozQyLsbdXc6Rqt3od5De2dw0M0TfKyVni2jhLGKNUZvvbaftbb7V8jPES9r7amfvOAyqNHARwVf3uWNj6Y+H3xOs/HFskFy622qovzJ/z1rqpk++ssSun9x6+QbW4nsLhZoZGhlX5ldK95+G/xXi8SRxaZq7rDqCfIk38EtfpGS59Gr+6r/EfgnFnBE8C5YzA/D/L2/4B3XkwW3zQW0cL/wCwtZXiHXrHw3YPeX0uxP4U/jaq/jbxzp/gyz3Sss16/wDqrdGr558R+Jb7xTftc3su8/wp/Atehmud0sHDkpe9I8Thjg3FZvU9rifdp/n6Gl4x8dX3i+7fczQ2KN+7t65dWKHIoKlaRTivyavXq4qp7SrLU/qTL8voZZQjQw8eVIkA8zJJpvMjbAd4p5DSybUTc3pXpHgDwA1tcW+q6rF8iMssVu/8ddOCy+vjp8tM8zO89wmSUfaV5a/me1fsrfsR6v8AFq8tdd8Txyab4aRlcROuyWev1B8GeC9K8AeH7TR9EsorKxt12pFEuAK8R/Zr/aM0rxrp9t4f1BYdN1aBFWJE+VJVr6KONp578mvqIZf9R/dz+I/mjOeIsTnlX2k37n2YlilpB0pa2PmwooooAKKKKACiiigAooooAKKKKACiiigAooooAb/DXNeKdLWZPOXb83ytXTHpUNxAl1C0b/darhLklzESjzI5TwrdtE/kMuE+5/wKvD/28PgU3xu+B96+nWhufE3h7dqmmGGIvLKFX97Au1GZvMjztRdu6RYf7te1PbNY6jv2s7btv/Aq6+FluIAx5yOa7cPiquBxUMXRfvRlczUeaPJI/Jj9jP8AYb8OftF+CrnxZr/iu6trJbqbT/7L0eLyriGVfKdWknlVl+433UVvvL+93b1r2TUv+Cd/xA+E+qzar8E/ipe6TvuIJW07VJZLdXWNWbdPLCrJc/vd37p4Nu2V/wDgX138L/gN4D+Depa/feDfD8fh+bW5Fmvlgll8p2VnZQkbNtiVfMf5UVV+evSwoxjPHvX1OY8Y5njMXOr7Tmpv7MknG3bl1Wnfcxp4aEF5n5gf8E/PE3i/4CfHnUPhH4z0XU9ITxGkksNpdRsFiuYFl/fxfOEaKWOKVTLErb2ij+batfqByD2xXn/iX4LeCfG3jzQPGOt+GrPUPEmgH/iXahMhLxc7lz/C+1vmXdu2N8y7W5rv0xuPrXgZ3mVPNcSsTCHJKSXNba/deTVvmdNKDhHlOC+Nvg5fGvw41bTSqmRoWKO38LetfGn7LfjJvBfxUWwl5iuz9ldn+Xb833v/AB2v0DmjE4eJl3I64NfnX8cfD8nw8+NFxcQN8rzrdRLEu3bX5NxBCWGxFLGw+yfr3B1SGOwmKyir9qPNH1P0ZGJADUmBXK/D7xEvifwpp9+ox5sKttz7V04bLMK+5oT9rTU11PymtTlRqypT3iS0Ug6UtbGYUUUUAFFFFABRRRQAUUUUAFFFFABRRRQAUUUUAFFFFABRRRQAUUUUAFFFFABRRRQAUUUUAQldxz7V8Uftu+L7i78U6VoSMrWkUJuSn+1X2tK3lLX5v/GnUJ/FXxy1OF2aVEvkt4gP7u5K+K4mqcmFVKP25H6TwJhVVzF4iW1KLkfWf7JfhmHQvhVYXSBt2oKLmTP9417h/FWJ4V0mDQfDthZW0YjhhhUKi9q2Qc/lX0uBw/1fDQp9j4jM8W8ZjKteX2pMl6iloor0DzQooooAb/KuWvP9Mv3+Xftb/vta6S7fyrWRvRayLGzZ7lfPVXeL5letafu+8ZyNWztls7ZIl6LVmiisjQKKKKACiiigAooooAKKKKACq09vFdwPDKiyRyLtZW/iWrNFAH53fGbwfc/swfFZ76BWfwB4jl3FP4LWWujd4poop4GWa3lXcrp/FX1n8YPhfpfxc8C6j4c1SNHjuIz5crD/AFT/AN6vz0+H+s6p8NPGN/8ADHxc7RXVnIy2FzL/ABpX1WBr/WKfLL4onlYuh9uJ6g9VXq1Mmx9tVXr0zxyu9V5ulWHqvN0qwKj1XerD1XerArzVynj/AMAaf4/054LxVhvU/wBRd/3K6uaq81YVaEK8fZ1fhPRwOMr4CrHEYefLKJ8a+LvB+oeDdVex1GNk+b5JdvyutYJYkYzxX2R4q8Maf4w0t7HU4ldP+WU38a18w+PPh5qPgTUGhuF860b/AFVyn3Wr8uzfJJ4KftaXwH9UcJ8Z0M3h7DEe7U/M5KpEdoXVlbY6/ddajor5bY/UZRjNWkWbu8udQl826na5l/vvVdqXdSdTRNue4qdOnSjyQHBimQKms7WW+uVhgiaSZ/uotWNE0G88Q3qW1nEzu38f92vcPCXgaz8H2qN8tzqD/em/u19BlOTVswnd+7E+E4k4rw2S0nFPmqdEYngz4dx6EqXmpqs1799Yv7tdbN89TTdKhev2DB4OhgaXJSifyrmubYnNq/t68rhZ39zpt1Dc20rQ3ETb1dG+7X3H+zV+1NB4ugg8PeJZlh1VVVYbpm+WavhJ/wDVimW15LYXSTwStDKjb1dKvFYOOLjaR5VKrKnI/ZRSu35elOWvj/8AZl/asi1ZLXw14rudl38sVteyt9//AGWr68SRZEVkO5W/iWvg8Rh54eXJM9qnUjON4k1FFFcxoFFFFABRRRQAUUUUAFFFFABRRRQAUUUUAFFFFAHP69aN5iSRpu3dv9qrmizK9v5as3yf3qtX8P2i3dcfN/DWdpjsk6L5WyLbtWtd4mf2jbooorI0CkPSlooAgI5P0r5I/bc8JtJa6frkMK/I3lyy+1fXWOa8m/aV8NReIvhZrG5N8ltGZ0/3l5rws5ofWMFOJ9Nw1jfqGaUav978zjv2MvFyav4CfTXdnns32Mzd6+iIxxxzXwv+xh4km0/x7d6Q0ipbTxebtbqzV90K23iuXh7E+3wUV/Lod/GWD+qZvU5fhl733k1FFFfTnxQUUUUAFFFFABRRRQAUUUUAFFFFABRRRQAUUUUAFFFFABRRRQAUUUUAFFFFABRRRQAUUUUAc5441H+yvCmp3KnayQuV/wC+a+A/gZYHxn8aLWe/bzpDO8sjf3q+wv2l/EJ8OfC/UZVbY7r5a189fsXeGl1Hxbf6pIu7yE2If+BV+f5x/tGaUKB+scO3wWQ4zGfze6fb0eFiX6VJSL0pa+/Ssj8nCiiimAUUUUAU9Rj86JY843NSWCLsaXn5/wC9TbxGefcv34l3LVuFNkSrVdCCSiiipLCiiigAooooAKKKKACiiigAooooAae1fKX7cf7PbfETwqvi3QU8rxLoy+aHhHzyp6V9XYFQyRrPE0bruVhtZa1oVZUKntIgfmh8HPiWvj/Qfsl43k67Yfup4X+++3+Ou2euI/a8+DGo/AD4nQ+P/DETJot/LulhiX5Ef+7XQ+FfFVj458P2mr6e29JV/ep/cevt4TjWh7WGx4GJockuaJeeq83SrD1Xm6VocJUeq71Yeq71YFeaq81WJqrzfcoKKk3Ws3WNKs9esJdP1CBZrdv7/wDBWlN1qq9KdOFaHJM6sPWnhp+0pv3j5m+I/wAM7zwZdPPAGutMf7syr9z/AHq4MEg5HWvsq8hgvLWW2uYlmt5fkZHrwH4mfCmXw1NLqOlI1zpjfwL96KvzXOMhnS/e4f4T+k+EeN4YtRwePl73SXf/AIJ5oQVOK6Twh4G1Dxbeqtuuy2T/AFsz/cWtz4ffCy88Vul9ef6NpiN9/wDjavbLbTYNKsls7OBba3T+Clk+QTrv2uI+E6eLON6WXxlhsH70/wAjK0Tw9Y+FbD7NYxLv/im/jarU3+rqZ+lQzdK/UaNGNGPJD4T+a8TiquLqyq4ifNKRXb79V3qZ+lQvXQcpVf8A1Yqu/SrD/wCrFV36UANSZraVZYm2Mn9yvr79l/8Aa2a0a08K+MbjfE37q21CVvu/7L18evVfeyfMv3658ThKWJhyyNqcpQ96J+0MNxHcxLNEyvE67lZf4qnA3CvgH9lv9rGbwtLb+GPFdy02mO2yC8dv9R7V96WF9BqVnHc2sqzQSruR0P3q+DxWEqYSfLI9enUjViXaKKK4zYKKKKACiiigAooooAKKKKACiiigAooooAKxvJZLllVv9U+/Z/s1s1RvUbd8n33XbVR3IkXqKjiO6JakqSwooooAb/FVHVoEu9OuI3VXRkZSrd6vnqKY670ZaiceaNioS5ZKR+aXgst4D+Odh9ufyfsmpP5p/wBnc9fpNbSrc28cq8qw3LX54/tJeGZfC3xivLuV1eC8kSddv92vun4a64niHwJpGoIDsnhXAb8q+G4d/c16+F/lkfqfGSeMwmDzH+aPKdhRSDpS194flQUUUUAFFFFABRRRQAUUUUAFFFFABRRRQAUUUUAFFFFABRRRQAUUUUAFFFFABRRRQAUh6UtIelAHzb+23efZ/h7ZRbv9fc7P/Haxv2GbMr4b1a5ZcBrgqtL+3hPs8J6Cn968P/oFdf8Ase6MNO+GEE//AD8nza+E5fbZ7/hifqaq+y4Q5P5pnvlFFFfdn5YFFFFABRRRQBUZGln3Bvk+4yVbqpCjfapf7lW6ACiiigAooooAKKKKACiiigAooooAKKKKACiiigDjfih8O9N+KXgnUfD2qQrLb3UTIrH+BuzV+UyJrX7Mnxc1Dw5q8Un9kvPsbf8AcdP76V+xOa+YP22v2d4vi74HfW9NgX/hINLiZ12L888X9yvYy3Geyn7KXwyM6keePKeMJNFc28VzbSrNbyrvV0qu9eE/Af4ly6Vev4Q1yVkTdstZpf4X/uV7xcpsbbX1Uo8rsfO1acqUuUpPVd6sPVd6ZgV5qrzfcqxNVeb7lBRUm61VerU3Wqr1qBXeq77XR4mVXRvvI/8AFVp6qvVbm0ZOGsTl9b8KzzLu0jUG02VfuxfwVxmpeJ/GfhVtuoWa39v/AM9UWvU3qpN86PEyK6f3HrSErGjqc/xHm9n8XYH+W5sWhrYtvHmi3n/LdoX/ANuptY8Daff75YF+zS1x9/4MnsH/AHsW9P76V0+7IfuHdpqVnc/6q6if/gVI/wA/3WV681/sfZ93clWIft1t/qrmWjlFyndOjVVfpXMw63qcP32WarCeJ5f+WsFHKHKaz9Krv/qxVf8At62m+9uSpftkDr8stMZF9x9619M/sv8A7WV18Prq38P+IpWuNDdtiTO3/HvXzM+3+9Vb+Ouavh4YmHJUNYylCXun7V6PrFnrumwX1hNHc2k6745UbcGq/kelfmP+zV+1PqXwl1GLStYkkvPDUrbGR2/1H+0tfpD4a8Uad4u0a21TSrmO7sp13pIjda+AxuBqYSfvfCerTqRmbdFFFeebBRRRQAUUUUAFFFFABRRRQAUUUUAFQXWfK3L95fmFT1G670ZaAIrN98Cb/vVZqG3ferVNQAUUUUAFFFFAHxB+21orQeLdM1P+Fo/K/wDHq+gf2YNbj1z4R6Ps6wx+Ua8p/bi0eWaw0m9X/UxSfPXUfsa6tDefD1bWI/PAT5n1r8/wv7nPqkP5kfrmYP61wjQn/JL/ADPouloor9APyMKKKKACiiigAooooAKKKKACiiigAooooAKKKKACiiigAooooAKKKKACiiigAooooAKRulLSHpQB8M/tv61eS+ONJ00zt9iW0M6wfw+bv27q+lf2bbb7N8G/DS/9OitXy7+2wuPirpX/AF5Kf/IlfWvwOt/svwq8OR+lon8q+Ey7mlnFeUj9VztRp8MYGMerb/M7+iiivuz8qCiiigAooooAhRP3r1NRRQAUUUUAFFFFABRRRQAUUUUAFFFFABRRRQAUUUUAFRugdWVvutUlFAH5i/t3/s4yeAvE/wDwmegweTpV/Lvl8lf9RLWH8GfiWvjnQ/7Pvm2axZrsbf8A8tVr9LPiH4I0z4jeEdR8P6rCstpeRMh3fw/7Vfj38UfAuvfs7/Fe4tP3kMtrLvgf+C4ir7LLcSsRS9lP4onNXo+1ifSb1Xes/wAH+LbPxz4ft9Vs2+d1/ew/3WrTeFv7teifPW5CpNVeb7lW5oZd33arzJ8nzOv/AH1QBRm61Vm6VameJPvTxp/wKs+5v7GH719B/wB9VrE05Qeqr1Dc+IdIh+9qEH/fVZVz420GH72oLVxiaxpzNN6qPWJc/Ejw4n/L5vrNm+Kmhp93c9VyyH7KZ0b9Khm+5t/grlZvijYv/qrOR/8AgNVJvicz/LFpU7/8BqtTT2E/5ToLzSoJvursasqbR9n8NUU8W61f/wDHtody/wD2weraQ+Orz/UeHLt/+2DVfNHuV7GqRPpX+zUL6V/s1rW3gD4paq37jwvffP8A9MnroNN/Zs+L+t/d0OdP99azliKcPimafV5HAzaV/s1XfTVr2K2/Yo+Mt9t32QhRv771vab/AME+PibeN/pl5bQ1l/aGGj9s0+rSPnt4dn/LfZUfnMn/AC3WvrLTv+CaXiK6/wCPzxHbQ/8AAWresv8AgmEpH+l+Lg//AFyRqwea4WH2i/qx8j+D/Dep+PNX/szSIPtl7t3rClfXX7Nmk/GH4SanFAdFubzw/cMvn2k38H+2ld34D/YC07wHrFrq2n+J7yHULdlZZYq+s7S3aK2jjd/MZV2s3rXi4/M4VY8kPeiawo8g62maeCOR12My7tp/hqzRRXy51BRRRQAUUUUAFFFFABRRRQAUUUUAFFFFAEMKbFqaiigAooooAKKKQ9KAPnL9tiN3+GlvsXePtSbq5j9hGTOk+IV3Zb7Sv/oNek/tX2C3vwg1OUrnyl8yvHv2GdS8vUdcsv74SevgcT+6z6n/AHon61g17Xg6tFfZn/kfZtFIOlLX3x+ShRRRQAUUUUAFFFFABRRRQAUUUUAFFFFABRRRQAUUUUAFFFFABRRRQAUUUUAFFFFABRRRQB8H/tpjHxX0j/r0X/0bX1z8Hzu+HWif9e6/yr5P/bb+T4kaQ3/Tp/7UFfUnwLu/t3wv0Kf5vntlPzV8Jlk/+FfExP1HPFfhvAy9f1PQ6KKK+7Py4KKKKACiiqGtagml6XcXUj7EiXduoAv0Vm+H9STV9HtLxH3rKm7dWlQAUUUUAFFFFABRRRQAUUUUAFFFFABRRRQAUUmRS0AFFJmloAae1fN/7Zf7PMXxk8CyX+nwA+ItNTfAQvzSr/cr6R4o4q6FWVCp7SAH4u+GPBPxP8AXVw2m6Dep5vyNE8T7K3vsfxr1VtsWh3af7kTV+vxjj/uL/wB80eUD2Wvf/tqr/IjH2NOR+S1n8E/jrr33bG9TdWvH+x58c9THzrNGjf35a/VXyx6CnfhUf21W/lQeyifl7p/7APxX1Bv9N1VIv9566aw/4JpeJ73/AI/vEcEX031+jtJjPesJZtiWXyI+A7T/AIJecf6X4sX/ALZI9dPpf/BM/wAL2u37ZrM9x/u7q+1t1JurH+0cT/MWfKlj/wAE6/hrAv75r2b/AIHW/pv7CPwrsNrf2VJN/wBdXr6OpKx+u4n+cDx7Tf2T/hlpu3b4Xs5cf31rorP4C/D6w/1HhLS0b18gV39GD61hKvVn8UgOZs/ht4YsP9RoVlD/ALkVa1to1jZf6i0hi/3Yq0aKz55dwI/LX+6v5U/ApaKQCYpaKKACiiigAopMijIoAWiikyKAFopMiloAKKKKACiiigAooooAKKKKAEHSs+/1JLKW1Rus8vlLWgOlcv4xk2Xvh0bvvain/oDUmTI6miiimUFFFFABRRRQB5N+00yp8FvEm4/etjivnL9h5D/wnmqsPu/ZR/6HX0B+1VP5Xwg1lf70W2vEP2HbX/ioNXn/AOme3/x6vgMf72eUP8P+Z+t5Q/Z8J4v+9L/I+1aKKK+/PyQKKKKACiiigAooooAKKKKACiiigAooooAKKKKACiiigAooooAKKKKACiiigAooooAKKKKAPhD9t3d/wsfTf7n2I/8AodfTf7N8nmfBjwsf+nVRXg/7c2kbNR0TUR/EGh/9m/pXrX7JOvR6v8J7G3XrZ/6O34V8BgP3WeV4y+1H/I/Ws3/fcJ4SUfsy/wAz3Kiiivvz8lCiiigBp61wXxuuWs/hX4klT5WW0P8ASu9PWuB+Odubn4SeK416mwlxUS+Eip8JX/Z/uftnwe8LTl95a0+9/wACavRe5r5y/YR8SXniX9nrQ2vJfNktWe3V/wDZVq+jv4ainLngmRRn7SCkKOlLSDpS1sbBRRRQAUUUUAFFFFABRRRQBmaxrNnoGmXGo38621rbrvklfoq15of2p/hhnjxdpx9/Np37UgP/AAojxgf+nF6/CBxgudzbtzfxV5mJxToy5Yn2mRZFTzWnOdSduU/dt/2pvheuCni/T2I/6a130Pi7SrnwuniCK9ifSWh89bvd8mz+9X5R/svf8E+9b+M+lWviXxFdS6J4dl+aKH5vOnT/AGfSv0M8f+BbL4bfsv6n4W015Hs9M0lreJpG+cr/AJNa0atSUOeUThx2X4PD14YejU5pc1ma/wDw1R8Lf+hv0/8A7+0f8NUfC3/ob9P/AO/lfg9Mp8+Xl/vN/FUew/7X/fVef/aMv5T7eHBuHlG/O/6+R+8P/DUvwv3f8jhp+Mf89a0vDX7QHw/8X65BpWkeJrK/1KcfuoIn+Zq/Aw5H9/67q+hP2EUK/tQeCcswzct/F/sNV0sbKc4xOLHcKUsLhqleM37q/rofsN45+LHhT4bLbr4k1m20pp/9ULh/vVyyftT/AAwzz4u04f8AbWuW/al/ZI0n9pbS7UXupXOn6jZL/ossZ+Xd/tCvyd/aB/Z28S/s8eK30jXEa4tJm/0XUItwinWurEV6lL7Punz+T5VgcxXJOpaf9eR+znhv9oLwF4w1qLSNI8S2V5qNx8sUMT5Zq6TxH470DwlIg1jVrTTpJB8v2iVU3fnX4yfsNDH7TvgjLNj7Sf4v9hq/VP49fsmeCf2hmguPEMdzHe28ZiiubSXYyitqFaVWlzGOa5XQyzFxpTk+Vo2rn9p34ZWM7QzeL9OR16gy1GP2pPhYvTxhp5/7a1+QX7UP7POo/s7/ABGn0WRprrR7j97YXblvmX/4qvGRw38R9i1efLH1IS5ZRPqsNwpg8VShVpVXyy/rsfvH/wANUfC3/ocNO/7+0H9qn4XD/mb9O/7+V+Def9lv++qMH/a/76rP+0ZHd/qXh/55f18j9+9K+OngTWDbi28Taa/n/wCqX7Qnz13kcqSqGVw6noa/K3/gnt+z98NPi6LrUvEN1PeeJtLuVlXT/tG1BF2bZ/vV+p1taRWcMcMChUjXaq+1evh6kqseaR+cZtgqWBxMqFO/u9zmvEXxT8JeEpmh1XX7CwnUcxTTqrfka5P/AIao+GB6+LtP/wC/1cr8a/2Jvhx8bdZl1nW7W5t9TdcPcWkuxmr8rf2rPg1ofwN+Kk3hvw/q76taLFvdZH3PA39xq58RWqUfePTyjLMJmUvZuUuY/X7/AIal+Fo6eMNPz/10rpPD/wAX/B3iq6jttK8QWF3cy/ciinUs34V+X37Lv/BP3V/jTpNv4l8VXc2h6FP88EI3edOn99a+7fg/+w58Nvg3rdnrWlWdxeara/NFc3su9lanRq1Z+9OJjmWDy3BylSpVHKSPdNX1ux8PWT3Wo3kFhaJ96WZwqj864C+/aZ+GunzmGbxbpqv/ALMu6ul+JHwx0L4reFrrw/4htftOn3HDoDX5i/t7fsl+DvgBoWg614Ve8h+23TWstvLLvT7u7dWmJqTpx5onJlOCw2NqqhVk+aR+iH/DU/wu/wChv0//AL+0f8NT/C7/AKG/T/8Av7X4Nc/7f/fVLtb1b/vqvJ/tCR+hf6mYf+eX9fI/eL/hqn4Y/wDQ26d/39rrvBHxM8O/Ea0mufD2qW+qRRNtkaF/u1/PgCCPvN/31X6df8En48+B/E//AF9r/KuvD4yVWpyWPDzjhqnl2GdeM7n1lrP7SHw58Patd6Xf+KrG2vrVtk0LyfMjVetvj14Bu7dJk8U6Zsb7pNwteJfFP/gnZ8OPibr2sa9PNqVlrGoy/aJZoZ/l3/SvzG/aO+BF9+z78RZ/Ddze/b4XTzrW4VmG6Ktq1edH3pRPPyvK8DmX7qFR8/8AXkftrY/GLwZqTbbfxJpkn0uk/wAa6Cy8QaZqgza6hbz/APXKVWr+dkOyt8ryp/20aus8N/F7xt4QmSTRfFGpac6/88Z65I5l/NE92rwXL/l3UP6DNwPvS1+S3wK/4KT+NPCGqWWn+OR/b+jkqkl3/wAvC/7Vfqb4M8V2HjXwzp+uaZN51hewrPC/qpr0qOIhX+E+HzHKsRlk+Wsb9FFFdJ44UUUUAFFFFABRRRQA08mvFfjL4sbTPiZ8NdIXpe6orfo1e0+tfKfxc8U22u/tcfDzw1HzPpyfbX/76rGpLlRhVlyo+rl+6KWkX7opa2NwooooAKQ9KWigDwf9r+48n4T3Kf8APVwtea/sLwZXW5v+mirXa/ts3Hk/Da2T/nrdItcx+wlDnR/EEn/T0q/+O18BiPez+H+E/WMLL2fB9X+9M+tKKKK+/PycKKKKACiiigAooooAKKKKACiiigAooooAKKKKACiiigAooooAKKKKACiiigAooooAKQ9KWigD5V/bi0e6vPDmk3cS5htZi8v/AHzV/wDYq1SGfwVeWK/66OYu/wCNdX+1rpEmo/CfUGhTcyDdXkP7D+rRw6pq9gZf3r/OE/4FX5/U/wBnz6L/AJkfrdCP1vhCpH/n3L+vzPs0dKWiiv0A/JAooooAaOtZXiLT4tW0LULOdd8U8Do3/fNao61FcIHiZT/EuKT2IlsfG37AGszWWp/ETwl5n+gaXqb/AGWL+4u6vs7bkV+cHwpkX4K/t3eINJvNSZLTWnYxoW+Vnav0bR+Pwrhwkvd5OxwYGV4cn8pLS0g6Utd56QUUUUAFFFFABRRRQAUUUUAcX8WPBLfEH4e634fScWz39s0Ky4+7X5s+Ef8AgmD43TxtanV9W0/+x4bnzZHjVsuu7pX6sHqKZjGew9q5qmHhUlzSPYwWbYjL6cqVLaRmaDo1r4f0Sz02ziWC2toliiReiqtcV+0V/wAkY8Vf9eT16OemfavOf2iP+SMeLP8Arxk/lW09IHJhZOWJg3/MfghP/wAfM3++1Q8+tTT/APHzN/vtVevjJbn9M0/gQ8/cFfQ37B3/ACc/4I/67t/6DXzyfuCvoX9g7/k6DwT/ANd3/wDQK3w38WJ5Gdf7hV/wn7bE85rwr9rb9naP9or4avo0EsVrqtu/n2dzKuVR/evdgQVFDEZ64NfWOMZx5ZH870K9TDVY1aXxRPzg/Zf/AOCfnjj4afGHRvFWu6lZLZaXN5gih+/LX6Pou1AKUD3peKmnTjSjyxOrHY+tmFT2tbc8I/a1/Z6sPj/8NbvTJI1XV7VWn0652/6uXFfif4n8O6j4S1+/0TVbaSz1CylaKWJ1+7X9Er8rjHFfnj/wUk/Za/tSyf4l+G7X/TbVP+JjbxL99P8Anr/vV5uMw3PHnifX8MZz9Vq/VqvwyPzOozR1or54/alqej/An4x6v8D/AIk6V4l02VtkUqpdW/8ABcRfxK1fuT8MfiFpnxS8FaX4k0qVZrK+hWUFG+6392v58xnO6vtn/gnV+063w88VHwHrdzs0TVn/ANDldvlgn9P92vXwWI5Zckj894qyf6zR+tUvjj+R+gH7T/x0074D/C7VNcuWV74xNHZ2275pZewr8uP2X/g/rX7V/wAdZtV1zzrnTYrn7fqly/8AH8/3K9w/4KY+DfHfin4j+Flt/Nv/AA5ebbe0ht0ZlWZm/jr7I/ZM/Z+sfgD8L9P0pY1Oq3CLPfzj/lpLXfKMq9a0vhifI0MRSynLeanL97M9i0jSrbRNOt7KzgSC2gRYo4k+6q1pdKWkwK9I+Gk+Z3Y2vgb/AIK2f8k48If9hR//AEUa++a+Bv8AgrZ/yTbwd/2FW/8ARRrkxf8ABkfQcP8A/Iypep+XFFFFfJH9FDj0r9Pf+CTv/IjeJ/8Ar+X+VfmGe9fp7/wSc/5EbxP/ANfa/wBa9DBfxkfGcV/8i+R97XN7BaLunmjiT1dttfj/AP8ABSfxHpPiP4927abex3q2tj5UrRNvVG3V9R/H79lH44+OfFXiHVdE+KMv9iXkzS2uiFmQRJt+5mvzY+JPw91/4beK73Q/FFrJa6vE+X835t/+1XoY2rKUeTlPl+FMFQjX9tGqpSt8JyOCB3pUR5G2qrO3+ytdR4O8Uaf4elDajosOqqrbhvr6S+Gv7WHwg8JtD/anwctZ7iJvku4QjMv/AH3Xj06cZ/FKx+iYvE1cNH91TlI8f+DH7M3jr41a9b2elaLcQWO9fPvrmNkSJf71ftZ8Hvh/F8K/hr4f8KRTm4TS7VLfzT/FivHvgb+2T8J/iL9m0jSNRt9G1Flwlhc7Ytvtur6PjkSWLcjbl/2a+iwlGnTjeJ+McQZji8bVUcRDkUS1RSDpS13HyQUUUUAFFFFABSHpS0UAV5TtBb0FfDfgC/8A+Fqft4a3q9lGxsdAtvszuf71fY/j/wAQDwr4Q1XVdu77HbtLivjD/gnNe3vi3xd8RfFd3beSl/eNtb/gdefiJc1WFM8rEy5q0KZ95r90UtFFegeqFFFFABRRSHpQB8sft036L4S0a0DYc3gerH7DmlNYeDNVuG6XV0HX/vgVwf7b2sGbxXpGmj7qx+a3517v+y7pP9m/CXRW2jfNF5jY96+Awz+sZ7Ul/Kj9ZxkfqnCVGD/5eSv+Z7LRSDpS19+fkwUUUUAFFFFABRRRQAUUUUAFFFFABRRRQAUUUUAFFFFABRRRQAUUUUAFFFFABRRRQAUUUUAcL8YtHl134da3ZQf6+W3YJ9a+MP2WNeg8NfFv7Ncna91+5X/e3V9+X0C3lnPAf4lK1+bWoE/DD46TJBmVbHUNq/7W9v8A7Ovg8/j9XxWHxXaR+tcHSeLy/G5b/NHmP0wQ7lBp1U9Pl86zhf8AvIKuV9zCXMrn5PJcrsFFFFWSFI3Q0tFAH5i/t4aPN8KP2ifDPjq3YTNcyLIkLf399for4D8Qp4s8I6Tq6YBvLZJdoPqK+S/+Cm3gG11f4Y2HiPyWa906fbuT+4a2v+CcnxOj8X/BxNEZ5HvNEbyXeU/eXtXj0peyxMofzHg0Zewxcqf8x9f0UUV7B7wUUUUAFFFFABRRRQAUUUUAFFFFAEJBBAHSvNv2iE/4s14r9rN66zxp4oi8GeGdQ1qeGW5is4zK0UC7nb/dr4E+NH/BQybxj4N1vw7ovw98QW9zdxPbpdXcPyL/AMB21hWlGMNT1stwlWvWhOmvhZ+cNyP9Il/32qLB9a2X8K687M39i6h83/Tq/wD8TSf8Ilrn/QF1D/wGf/4mvkeSR/Q8K9JQ+IyTyAfSvoT9hD/k6TwX/wBfLf8AoD14l/wiWuYx/Y+of+Az/wDxNd78DfEmvfBz4n6J4rXw5qF9/Z8nmvbi2f5k/wC+a6KHuVIykefmVSGIwdSlB+9KJ+8x5HIzSkBhXyh8Ev28LL4v+MLLw8fA2vaFcXTbVubtP3S/+O19YZ6Yr6qE1PVH8918PUw0+WorMdgUtFFWcwgOaztY0y21iwuLO8iWa3njaORH/iWtHgUhIoHF2d0fih+2r+zZdfAP4kT3FnbsPC2rytLZSKvywn/nlXzeeua/er9of4I6R8dvhvqfh/UYlE7xs1rc7fngl/vrX4keNvhN4n8C+K9S8P3uj3purGdomeOBmVq+cxeG5Jc0T9t4bzqOLoeyrP3onH+YUGKltria0uYriB2hmibejr/C1aTeEdeY/wDIF1D/AMBn/wDia9P/AGeP2d/EHxm+J+laK2nXNnpgkWW8uJoGVVirhpwlKVj6nFYzDxpTlUl7qP1B/Yx8ean8ZvgroWq+LNKLX9m3lRXd0n+v2f8ALVa+kwc9KwvCXhXT/Bnhuw0fS4VtrK0iWKNFHQCtsMAvsK+tpx5Yq5/OWLqxrV5zgrRJqKQdKWtDlIcbfpXwR/wVqb/i2/g7/sJt/wCizX178YvirafBzwTd+IrzT7vVYrcf8e9im+Vq/L79sb9p3UP2m9N0nStN8EazpVrYXD3Be7gZmZtu3+Fa4cVKPspRPqeHcNUeOp10vdifH+BRgVsf8Ijrv/QG1D/wFl/+Jo/4RHXf+gNqH/gLL/8AE18x7Nn7x9ao/wAxjkda/T3/AIJO8+BvFA9b1a/Nr/hEtc/6Auof+Az/APxNfpZ/wSs0y+0zwT4nW8s57T/TF2+dEy7uK78Ev3p8fxPWp1cvkos+9xwSuPlFfkT/AMFRfk+PthtH/MM/9nr6q+K//BQ63+H/AIv1zw1Z+Adf1S702Vrf7TEn7p2/vfdr87fjt4+8a/Hfx3deJdX0O+SRv3UEKWr/ALqL+792u/G1FOPLE+S4YwVXD4n29X3Y2PISS3ejbXSW/wAPPFVw6LH4c1V2f7v+hy//ABNd54U/ZR+K3jOT/iX+EL3H/TZdn/oVeHGjOWyP1SpjsLRjz1JnlEM0sEiyxymGVG3K6/w1+zf7AXxC8Q+P/gHp914iM01zbN5Ed3N964X+9Xy98Fv+CXGrX19Z6h8QNRjtrJfml0y23ea3/A/u1+j3g7wfpfgPw5Y6Fo1stnpllGIoYV7CvbweHq0pc0j8t4ozXB4yEaVD3pfzHQ0UlLXsH5yFFFFABRRRQAUUUhIxQB8s/wDBQP4lL4F+CN5Ywah9j1HVG+zxqn3nWnf8E9PDc+hfAGwlubQ2st5IZvnX5m+tfKP7f/ju8+KXxv0rwRphhlisZUgjC/xS76/R/wCFPh+Twr8PPD+lTqqzWtnEjhem7FeTSl7bESl/KeHRl7fFyn/LodpRRRXrHuBRRRQAh6imO2xGanfxVR1adLXT7iRm2IiMzGonLljcqEeaSifAv7T+tx+MPi2ltZt5skP+j/8AAt1favwo0h9E+H2iWMi7Hit1Rh+FfBvh5W8VfH22eJWm8/U97f7nz1+jVlELW3ghHRVr4Ph1e2xNfEvrI/WOMv8AZMDgsvj9mPMXaKKK+/PyUKKKKACiiigAooooAKKKKACiiigAooooAKKKKACiiigAooooAKKKKACiiigAooooAKKKKAIiAMmvgj9sHwtJ4f8AiXFqlvAYbe7j3NKP4pa++COMGvm/9tHwp/a3gGDUlY77CYS7VX71fMcQYf22Ck/5dT7fg3G/VM2gpfDP3X8z0D9nzxaPF/wz0mdrj7RcRRBJX/2q9NTCDHpXyX+xH4sBstS0OUKojbzV+avrXbnOB1rtybEfWcHCR5fEeC/s/Na1GPw8xKOlLSDpS17R84FFFFAHnnx18G/8J98KfEehxwRzT3Vo6xI/9+vy/wD2I/iRP8G/2hf7F1Jp/s+oytp8sSttRH3/AH3r9epo1miaNuVb5TX42ftm/Duf4RfH6/ns7OSzsruf7baSj+KvEx0fZzjWifP5nGVOcK8fsn7LLIHRWX7pp/3q8S/ZL+MEHxl+EGjan5if2hDEtvdxL/A617avTFetTkpw5ont0qkasFOI+iiitTUKKKKACiiigAooooAKKKKAGlQw6Vky+GtLuJWll021eVvvO0SmtikyKClKUdjE/wCES0f/AKB1p/34X/Cj/hEtH/6B1n/34X/CtrFGKVl2L9tU/mMb/hEtI/6Blp/34Wj/AIRPSP8AoGWv/fha2c+9LS5V2F7ap/MZtppdjpo2wW8Nv/1zRVq4kqyZ2ndjtXn/AI58G3dzZ6lfW2s3NpM0TGLY3yI1fCX7KX7RnxH8VftL/wDCLa54im1DSopJYmiYfK22spVFCUYyPTo4Gpi6M68ZfCfppRTVORTq3PIGEjAqIMoDHBFY/jLxLZ+DvDGpa3fv5dlYQNPK/oor4e+Ev7WPjH9qP47f2FoNz/wjnhCyDPLt/wBdcLurKVWMJcrO/D4KriKcqsPhjuffMbpKvysGHtVC78PabeuJLixt5pB/G8Sk15B+0Lo3iHwr8N9Q1rwXrcmlatp0HnkNyk6J/Aa4f9jb9sS1/aFt7nRtUiWw8T2S/vYg3yTr/fSl7SLlyyLhhKzoyr0fhifSX/CJaSemmWn/AH4WrNhoVhpjM1raQ2zN1MUYWtEHFBPGa05UcPtaj0bGDse9N2rGCAcZ9a+efj1+2D4f+EWoweHNMik8SeLrpvKt9LsTucP/ALdVvCGgfFz4hxw6v4k8Sw+FvN+caNYnLIv+0aj2kfhidSwVVQU6nupn0irq/wB05p56Cuf8J+HZPD1j5El9LfufvPLXQjpWpxPRld0SVQHXK/7VZr+F9HPJ020z/wBclrN+I/jjTvhr4N1PxFqcnl2djE0r+9fGPwC/aT8dftXfGW6t9Pn/AOEe8E6am6e3X/XXHzVjKpCMuU9LDYWvUpTrQ0jE+3R4W0Rvu2Fo30iWnHwppH/QMtP+/K14j+03B4r8AfDq/wDE3gjWHtL3S4jPJbS8pOo6is79j79ray/aM8PzW17Eun+JLH5bq33cP/tr7Uc0ObkKdDESouvTleKPoD/hFNH/AOgZZ/8Afhat2Oj2mnoy2tvHbq33hGu2rwHFLj3rWyPN9pN7sxpfDGmXEryS6fbvI33naJSWpqeEtIT7umWv/fla2smjJple2qfzFVbKBBhYUwPRamFvGnRAPwqWm0Ec8nux2BS0UUEhRRRQAUUUUAFFFFADCM/lXEfF7x9bfDH4e6z4guZI0+xwM6eafvN2FdwOBX55f8FN/jZElnY/D7T7mN5ZP9IvlQ/Mo7LXHia/sqfMcWLrexoykfPv7LOgv8cv2pYdS1BnDi5fU5Qn3fvV+xMQCIqDoAFr4Y/4Ji/Ck6N4M1PxjeRxu+pMq2rbfnVK+685OKwwNPlp8/8AMcmWUfZ0+eX2iSiiivTPYCiikPSgBh5FeYftC+II/DXwt1yZp/IllgMcR9W7V6d/d+lfKP7cPiiGPQ9M0RH/ANJlm+0lP9hfl/rXiZvW+r4OpM+i4ewf1/NKFH+8jzf9jzRpdX+KU15JEzxW9tnzT/e3V96qAPmH0r5o/Ym8KyaZ4Lv9RnRf9MuvNhYL/BtFfS64C8VwcO4f2OCjL+bU9fjPGfWc3mo/DD3fuJqKKK+qPhgooooAKKKKACiiigAooooAKKKKACiiigAooooAKKKKACiiigAooooAKKKKACiiigAooooAYRyK5f4geH08R+Gb+yZVdZoGQbvpXUE8imPGGRl7GsasFUg4S6m1GpKjUjUj0Pzk+Cuty/D74zW0FyMfv3gl/hr9FoCtxCrqcqy8fSvgH9qPwi/gz4n/ANoW2I4rr/SY/LXbsO6vsH4G+MV8bfDzSr0t85hUOufmVq+H4fnLD4irgZ/ZP1TjGnDMMHhc2pfajyy9T0eloor74/JQoopD0oAQnNfFP/BSz4QP4s+HNt4psbKS51DSHzKU/hg719qZ5FYPjTwtZ+N/DGqaJqEfm2d7A0Mi+oNc1en7WlKJy4mj7elKB+WP/BPP44/8K2+KX/CM6hOyaPrzeUibtqJP/er9aI2QpuXlWr8Gvi34G1L4QfFLVdEnVoLrTrzfE6f725K/WD9i74+Q/HH4VWrzNGmtacqW17EjZ+bH3q8rAV+T9xM8TK8RKD+r1D6MHSlpB0pa94+lCiiigAooooAKKKKACiiigAooooAKKKKACiiigDE8UxhvDuoe1vIf/HTX5P8A7GQz+2dcf9fFx/6HX6a+N/HgsDe6Smk3t27QMA8SfKeK+CP2ePgL48+GX7REvjTWfD9wmkefLLuX7/z1wV1zVIH2WTzjRwleE/tR0P06GAKXpXLeEPGa+K1nxp9zZeV/z8LjdXUY4rvPjpRcZcrOX+IvhC38f+DdW8PXRZLfULdoHZO2a/Pj4G/Avxp+yD8dZr+70afxF4bvw0Md9Y9UXd/HX6WEBUGe1eYeLPi++jXsllaeGdQ1G7+7GUT5C1YVKcZyjJnrYLGV6NKpQgrxkefftF/GJYvgx4nlXRrm2c2bokt19yvi/wD4Jj+AtW1r4x33iiOJo9Js4WSWbb8rOzfdr6d8afBH4m/tN6hHbeN7uPwr4Lil8z+yrH/XXX++a+k/hn8MPDvwj8MWmheHdOjsLGBAvyL8zH+81c7pyqVYy/lPVhj6WCwE8PH3pT/A7OuE+NXie58E/C/xHrNku66srN5Yh/tV3YHSsvXdFtfEekXmnXkYltbmJ4pEboytXbI+YpSjGcZSPyE/Yk0XW/ix+0vca5e6q326JmvZbiX53dt9fof8ffhreaZ8ONc13w1rt1o/iG0ga5W63/KzKO4rwLwB+zD4m/ZZ/aBn8TaNbNrvg2/3I8UC/vrfdX0b8d/Fur6z8M7/AEbw/oN3eaxq1q0EKunyRlh1euCjT5ISUj7DMsVHEYqlKi/c0PCP2G/21dW+K+tTeCPFwWbWoU3wX6f8th/tV9zgcZr4q/Yq/Yhu/gvq83i/xVPFN4hmTZHBD9yAV9qg8Yrooc/J+8PEzb6t9Zl9U+E4r4vfDyz+KngDWPDN6dsV9A0W8dVPrXwj+zb8MPHn7Hfxb1K21PQJtf8ADWpr5cWoaen3Pnr9IGwqg56V5R4q+ME+nXdxZad4V1C/vx8kbBPkLVU6alKMiMFjKtOlPDpXjI8w/a3+MM1p8BvEkltpE9tJNAbffd/cXNfMH/BLTwHrNz461vxT5csOlLF5O9l+WV91fQPiT9nj4iftL6tav8Rr9fDnhK2l81fD9jz9o/3zX094C+HuifDbw5baNoNjFYWFsuxIoV4Fc/s5VK3PL7J6qzCjhMvlhaespHVjpS0g6Utd58mFFFFABRRRQAUUUUAFFFFABRRRQAUUUh4FAHJ/ErxvY/DnwVqviHUGC21hA0rAtt3V+JniXXdZ/aC+NDTNI01/reoeTb+b82xN1fWv/BSf9oQ6lqUXw50e6by7c79R2N95v7lcp/wTZ+DP/CX/ABFvPGN9DFLpmjDbEJE/5b/7NfOYmf1ivGlE+UxlR4rERoQP0d+EPgS0+G/w/wBF8PWcEdtHaWyIyR9N+Pmrt8cU2MBQABinE8GvoIR5Fyn1EI8kVEdRRRVlhRRRQBXlcIjE9K/PH9ozxNJ43+MMtkqLss2+yxMv8a19ufFzxlD4I8F6jqMrlFSFiCPWviL9nrwtL8Qvi1HdXaS3kUUnnyyv/vfxV8JxFVlWqU8DT+KR+r8GUIYWliM2rfDCPu+p9u/CPwqPBfgHSNJB3CCBV3evFdqq4xUcUawRxov3VqfOCa+yw9NUaUYLofl+Iqyr1p1Z/adx1FFFdJgFFFFABRRRQAUUUUAFFFFABRRRQAUUUUAFFFFABRRRQAUUUUAFFFFABRRRQAUUUUAFFFFABRRSHpQB4F+1v8PG8XfDuXULaPfd6YftCqi/M6/3a8i/Yt+IMej63f8Ahq6kWKK5Pmw7/vtJ3WvsrUrOLVLCe2kXckqFWBr84/G+gX3wT+LzfZi0KW1x9otW/vRbq+BziMsvxtPHw22kfrPDNSOb5ZXyar8XxQP0o3ZIPanDvXM+AvFdr4y8M2Oq2jb4LmISqc10uM5r7ilONSKlE/KalOVGcoT3RJRSDpS1sQFJgUtFAH59/wDBTL4EtqOk2fxB0q2PnWn7q+8pP4P77V8g/stfHi7+AvxSstX+Z9Hu2W31GIN/yyr9ofGXhbT/ABt4a1LRNSgW5sb2BoJYZPukV+H3x/8AhHqHwW+J2r+HL5VaGORntZVXYksX+zXzeNpSo1fbRPk8xoyw9aOIpn7l+H9fsvE2i2eqWEyz2d3EssTqeqtWoDX5s/8ABOb9qE6bcr8NPE2obYm/5A807/Kv/TKv0lVga9rDVo1qfNE+gwuJjiafNEkooorqOwKKKKACiiigAoopMigBaKKKAG4HrRgetLuHrWTqniPStBt3m1DUbaziX7zzSqtAro1cGjBrltL+JnhbWm22WvWFwfada6C3u4blN0Usci+qNuqeZBzE2xPQUnlJ/dH5VLRkVRV2IFA6U6iigQVH5af3P0qSigBNopaKKACiiigBNoPak2L6CnUmRQAtFFFACYFNMa/3R+VOBqKSaOFd0jqn+81AXsS4pa53UfHOgaOjNea1Y2yr/fnWjRfHvh/xJHv0zWrK8H/TKdTU6GfOjoqKTIIoqjQWiiigAooooAKKKKACiiigAooooAieTaBXiX7VHx9svgN8Nb3UWkxq1yjRWMKN8zP/AHq9Y8R+IdO8J6HeavqtzHaafaxtLLNK2FRRX4uftV/tC3/x9+JN1fNO39g2TPFp9vu+VV3ffrzcbiPY0/d+I8rMMX9Wpe78R5q8mtfErxphFl1LW9XuvlT+NmZq/av9mr4T2nwa+E+jeH4g32mONZLl3++7t/er4X/4Jufs9f8ACWeKJviDrNor6bpzbLDzl+9L/fWv0/VAq7e1cuXUfd9rI4cqwzivbz+0S0UUV7h9GFFFFADAM5oPIpegrI8Saxb6Do93fXUqwW8ETSSSt0VRUTlyxuxwg6klBHyt+2l8QPmsvDlrNG6spe4iT7612H7HPgJdE8EnW5d3nal+8w6/dWvl2R7r41fF9I5ZGQ6hd+V5qfNsT/KV+jnh3SYtC0a0sYlASKNUwtfA5UnmWYVMdP4Y6RP1ziJrJcmoZTD45e9I2KKKK/QT8iCiiigAooooAKKKKACiiigAooooAKKKKACiiigAooooAKKKKACiiigAooooAKKKKACiiigAooooAKKKKAIjwa+Zv2xfhq/iHQIfENnEr3liNzkL8zR9xX003Ss3WdKh1fTp7WZA6SxshVq8zMcHHG4adKXU9fJ8wqZZjaeKp/ZPk79jT4opbzT+FL6SNNzb7cufmY/3a+wgw4xX5ueL9J1L4GfFhntT5PlTebAVXYjRV98fDbxjbeOfB2naxBMsyXEStlOxr5vh3Fyip4Kt8UD7XjLL6bqQzbDfw6v5nYUUUV9ufmYUUUUAMbkA18mft7/s3n4veAH17SLaN/EujRPJF8vzTx90r60JyPSoZY1ljZGXejfKwrGrTjWjyyMK9GNem4SP55re4u9E1NJYJZba9tZd6unyurrX66/sSftUWfxx8FxaNq9wkPizTY1SaJ3+a4TH+tWvkf8A4KB/svx/CvxQPGegWjLoGrS7riKFfktZf/ia+WvA3jrWfhv4o0/xDoN21rf2cqyqyN9//Yr5mnUlgq3LI+Oo1KmX1+SR/QPnjmjqteH/ALMH7SGjftCeBre/tpEi1iFFW+st3zxPXt4HavqITjOPNE+0p1I1Y80R9FFFaGgUUUUANOKSjIUZriPFPxm8F+DLs22teI7GxuV/5YySfNSbsJyUdzucCuZ8d+LpPBuiyXkOmXGqzD7lvbfeauLP7U/wvX/mcdP/AO+6mh/ab+Gl2dqeLtOf/gdRzRMvax7nyx8Yv2nvjtevcW3hvwJd6HZfw3DJvlr478f638VPE91LP4ol1u5d/vb1av2FsPjD4D1gf6P4j0ubd/02WteJvDPiVNsf9naiG/hXY9cVSj7X7Zw1MP7baZ+FEN5qujtuWfULN0/30rtvDH7QnxE8HsjaZ4s1CFF/g82v171/9nz4eeJkddQ8K6bOzfxGLmvIPGX/AATx+GXiUu1jBNo8rf8APuflrl+q1Y/DI4vqVeHwTPlDwT/wUf8AiH4c2xavFba3Ev3nl+/X0V8O/wDgpP4K8StDBrmn3ejzt96X7yVZT/gnt4C8H6NLdQ2d34jv4vmSCZ/v14Z8Qtb1D4OSvEnwKsYbdfu3c0Dv/wCg1rH29L4pG169H45H6F+CfiV4d+Ill9p0HUUvocdVBFdUSfrX5D2/7cfjPQpHTRNH0/QW/uRRMtdX4A/4KO+PdB1bd4hgg1jT3b50/jX/AHa2jjIfaN44+n9o/UzO6nEV4J8Hf2xPAHxeSGC31FNM1V/+XG8ba+6vdo5FlTcjKyn+Ja7YzjP4T0I1IzXNEnopMilqzQKKKQnFACfhTdoPrXm3xQ+P/gv4R2Dza9rVvBKq5W2V9ztXxH8WP+ClWt6ncS23gfTF061Df8fdz99q5qlenT+JnHVxNOn8TP0V17xBp/hnT3vdRuVtrVPvO9fN3xG/4KC/DnwOZYLN7nWrlP4Lddn/AKFXxXL+3n8RdRgNtq6WeqW5/wCWUtdD4M+MGp/E66S1X4Labrby/emhtWrmlief4DjljOf3aRv+N/8Agpr4s1dpYvDmlW2mwt9x5vv14R4t/ar+J/jDf9u8WXcMT/8ALKFvkr7h8N/sUeEviTpD3WveE5PCN2y/LDbmtDw3/wAE2Ph3o97599c3mpJuysMzfLWMqNef2jGVHE1ftH5k3niHWtbfdc6he3jv/tM9bHhV/HGlXST6Cusw3H8LwrLX7BeG/wBlz4YeFUQWfhOw3r/HKm5q7eLRfDXhuAYs9O06L/aREojg5/amEcBP7Uz88vhD+0X+0R4e+zwXnhu98SWX/T3E2/bX3H8I/ilqPxDsh/a3hi+8P3qr8yXP3W+lbN58S/BOkL+/1zTIdv8A01WsK6/aS+Gli373xbpqf8Drspx9l9o9Kn+6+KZ6huoya8m/4aq+Fv8A0OOn/wDfdXtK/aJ+Hmt3UVtZ+K9Plmlbaqebtro54m/tI9z02ioIp0uY1kjZXRvuspqbIrQ1FooooAKKKKAGHjmopJlhRndgqr94tUh4HNfBn7fn7X6+ErO48A+Er5X1i4Vk1C6hb/j2X+5/vVhWrRoQ5pHLiMRHD0+eR5V/wUD/AGr4/H2rt4C8K3rNoti22/uIW+WeX+5/u18r/Bv4Wav8ZfiDpXhrSLaSZp5V8+ZPuRRfxu1cZmW7uf4priV/95nZq/W79g/9mSL4OeBl8Q6vBnxRrEayS+avzW8ePuLXzdOMsbW5pHyVGNTMMRzyPoL4V/DnS/hT4K0rw3o9tHbWVlEqhU/ib+Jq7XHFIDxRnivqIx5Fyo+0jFQXKh9FFFWWFIelLSUAQtGCMV8y/tlfE1NG8MR+GbGdft1+f3yf9Me9fQvifW4fDmiXWoTsI4oI2ck1+deuX2qfHH4rObdJHa5uNkKP83lRV8fxBjZUqSw1L45n6JwdlccTiXjq/wDCpe8/U9r/AGKPhu6NeeK7qJ0d8wQB1+Vk/v19gY61z3gbwpZ+C/DdlpVlH5UFvGqqK6JSK9jK8IsFhYUz5rPcylm2PqYl9dvQkooor2DwAooooAKKKKACiiigAooooAKKKKACiiigAooooAKKKKACiiigAooooAKKKKACiiigAooooAKKKKACiiigAooooA+e/wBq34Tz+OvCp1LT4Fe/05WcKE+eRf7q14x+yV8XG8J+Im8L38qpZXL7YGdvuy/3K+4LiBbmCSN13Iy7WU96/P79pX4TXHwt8Zw6rplu0GlXsnmxSQjCQS/3a+DznDTwWJhmNDp8R+r8MY6jmmCqZHi/tfB6n6DKwdVapOMeteH/ALNfxgHxK8LR295L/wATe0UR3CM3U/3lr24fzr6/CYmGLoxrQ2kfm2PwdbL8TPDVlaUSSiiiu04QpD0paKAOX8e+CNK+InhW/wDD+r20d3p97E0Ukbr1r8Uv2kfgLq3wC+I15o17Cx0yV2lsLvb8ksVfuiy5ryr9oP4C6F8fvAl3oWqwp9pCs1nd7fmgl9RXm4zCqvG6+I8nH4NYiF4/EfjP8GfjL4g+CHjez8RaDcMjRsv2i2/guE/uNX7MfAD4/wDh34/+DbfWdFuFW5VF+12Lt+8t39DX4rfE/wCG+s/CTxpqHhzXLZ7e6tZWVXZfklT+8taHwZ+NPiX4H+L4Ne8OXbQt92e33fJOn91q8XDYiWFnyT+E+fwmKng58k/hP3wJ9aOq14h+zX+074b/AGg/DMV1Yzx2+sRov2zT2b542r24DHFfUQnGceaJ9lTqRqx5oj6oahqFtpNnLd3k6W1vEu55ZW2otX6wPF/g3TvHGkvpmqxNNZP9+Ld96tDQ+IP2nf2+XtZLvwv8NkkuLhd0UurRozbf9yvhLVU8UeLdRl1C+g1S/u523tK8UtftBpH7PXw70AZtPCemxt/fMW5q6q18F+HrFf3Ok2MX/bFa82rQlVlrI8mphalaXNOR+GCeDPEb/d0XUv8Av01PTwZ4jedIl0jUvNlfaqeVLX7r/wBi6Ui/8eVon1iWk/sLSdyMtjabl+7iJaz+pf3jm/s5fzn5QeDP2RtX03SYvEfxG1yTwfon31R3bzZVro0/aq8IfBCJ7H4ZaVc396q7P7W1Zt+//cr9MvEvgjQvGEKxazpltqMS/dWZM4rzTxD+yF8KvESv53hOxhdv4oU21o8NKH8M3+qyh/DPzXT9tv4t/wBrvfJ4kkwzbvs275K9e8D/APBTTxXpnlR+I9FttRt/4nh+/XtPjD/gmn4E1hHfRr+70uf+FeqV89/ED/gnJ498NLLPod1BrsS/cSJPnrm5cRSObkxdI+rvhz/wUD+G3jZooL+6bQbt/wDlnd179p2s+HfHOmq9rdWWr2sq/wALK+a/JHQf2LfibqqvPqGlf2DZRN813d/Ii16L4G8E6V8ELyK5n+NcdncRN81pYyvW0MRU+3E2pYip/wAvon2D8Vf2I/hx8TopZE01NF1Bv+XixXZ81fEHxn/YN8c/DT7RfaPH/wAJDo6fNut1+dFr6o03/goZ8PNFgstPuLu71OVfklvc9f8Aar6R8CfEzwx8T9IivtA1S21G3lXO1H+Zf+A1cqdDEfCbSo4bE/Cfhk6Xmj3uxlnsLuJv9tHR6+lfgL+3f4x+Fktvp2uTt4h0FdqbJm/exJ/s19+/FL9kX4dfFm6F3qejpb3p+9c2vyO1fJnxu/Ze+E3wjuwur22vWdi/3dQi2tFXN9XqUPejI4Pq1fDe9CR9p/B/4+eEfjTo8V5oGoxyTbcy2jN+9j+teljkZr8pfBnw38E6PrNvq/w7+LsWj6hE+9Ybtn+f/Yr7k8FfFXxIvgOVtV/s/Utagj2x3VvOiwy/7bfPXfRr86949SjiXKPvnqfjHx5oXw/0afVNe1GDT7OJdxeVq/P79oP/AIKLalrUl1ovw+RrC1G5G1Rm+dv9yqfxk8NJ8S9bl1D4lfFvT7O3Rvl0mxZtkS1hfDj4HfBrxx4gi0bQZdd8SXW7a81v/qUrmrVqkvdgctatUre5DQ+V9b8Q6n4q1KW+1W+n1K7lfezytvr1X4Ofso+P/jLPE+n6VLYaS/3r67Xalfob4G/YQ+GHg/VbfUv7Ma/ni+cRXZ3orV7xeX2jeCtGaW5ltdK023T+MqiKtRTwn2qpnTwH2qp8v/CD/gnf4J8Epb3fiM/8JDqCfMyS/wCqr6Y0/Q/D3gLS/Ks7Wy0ixiXsFRK+evE3/BQz4Z6Jr0+lw3E1+qfL9rt/uZrwL4neKtB/aBupWg+M0mlQy/d067Z9if8AfFdCqUqXwHWqlClHlpn1d8SP2z/hl8ORLFLrUWpXqf8ALtaNvavmXx1/wU/u52li8J+HljX+Ga7bdXhuq/sV+OLm1l1Dw1dQeMLRfm820bfWh8Pf2BPif42ZXvrNdBtG/ju655V8RP4InJUr4mcuWETK8R/tx/FvxDdeYmvNpqbt3k27fJXW6P8AtxT+L9Li0P4laU2t6f8Ad+12jbLha918Ff8ABMDw9ZIkviPXp7yb+JLb5Fr2zwv+xN8KPDKJ/wAU5BfOv8dz81KNGv8AakVTw+J+3I+HNS/Zs0P4wWcuq/CnxVc39xt3to18z+alfP8A4h+GPi/wxq02manoupJdRNsZPKd6/a/w38KfCPhGdZtF0Cz02VPuvCm2t2fRtNnl8ya0tnk/vvGpNbSwkZGksApdT8J/+EL8R/8AQF1L/v01QP4e16wZJf7P1KF1+dX8qX5K/d3+xNKb7tjaP9IlqGfwpod0NsulWb+zQrWX1J/zGP8AZ398/Mr9nD9uDxT8LJ7XRfGMF3qvh/cqedMjedb1+k/gfx/onxF0K31fQr2K+tJV3Bkb7v8AvVl6r8EfAutoy33hjTrkN1EkNTeBvhL4a+HE1w3h2xXTYp/vwRcJXbQhOn7sj06FOdNcspHcUUUV1nWMpSQF9KYzrGmWO1RXxR+2d+3NZ/DG1u/CXgu8jvPFkq7JruJ/ksP/ALKsalWNKPNI569eNCPNIuftqftsWnwm06fwt4RuY7vxbOuyaeJty2H1/wBqvyr1LUbvWL64vr+d7m7ndpZZZm3O7Ul9qVzrF/cX19PJc3c7+bLNM+5mavpL9iv9la5+PfjBdX1eBk8JadKrTM6/LcP/AHK+XqVKmMq8h8bWq1MwrcsT1X/gnh+ysfFupRfEbxVpzf2dbPu0uG4T/XN/z1r9OERUUKo2qtUdF0ez0DTLew0+CO2tLeNY4oYl2qi+1aKivpcPQjQhyxPrsJho4anyofRRRXSdgUUUUARNjvQTsXNIeuO9edfGb4l2/wAM/CFxfytmZhtjXd1auavWjh6UqtTZHRhsPUxdeFClG8pHhn7YHxjLQr4R06RP3w/0l93/AI7Wj+x98I5dI09vE9/BsnuV2wK6/dX+9Xhfwn8Gal8a/iYbm8Zprbz/AD7qR/m/4BX6GaNpsOiafBYwIEihQBVXpXw2VUp5rjJY+t8MfhP1XP69PIcshk2Gfvy1mag6UtIOlLX6EfkQUUUUAFFFFABRRRQAUUUUAFFFFABRRRQAUUUUAFFFFABRRRQAUUUUAFFFFABRRRQAUUUUAFFFFABRRRQAUUUUAFFFFAERPSuM+J3gK2+IfhS80m7XckqED2rtGIwMigjPtWNalGtBwnsa0K08PVjWpO0on5r6Jf63+z78Tf8ASozuhk2SqvCzxV+gvgzxjYeNvDtpqmmzpPDOgYbT0ryX9pv4Hx/EHQxq+nqsWq2as2QvzSL/AHa8E/Zv+MMnwx8Ry6FrLSJp88vk7G/5Yyetfn+Fq1Mjxn1er/Cl8J+t46hS4ry3+0KH8en8Ue599AZFKBiqtpdR3cCSRMrRsu5StWsiv0OMk1dH5A046MWiiirEFJgUtFAHzt+1n+yvpX7RXhN2iSK08UWke6xv8dT/AHH/ANmvx08a+DNZ+H/ie/0DXLKSx1KzkaKSKVa/oRr50/av/ZH0T9ofw89zCkdh4rtUb7JqAXlv9h/9mvIxmD9r78PiPCx+A9t+8p/Efj/4D8ea98NfE9lr3h+/msb+2k3K8Tff/wBlq/WT9mH9t7wx8a9Mt9M1ieHSPE6RjzYJX2JK3+xX5RfEv4Z+IfhL4ou9B8R2MlndQNs3uvyS/wC0lczbXc9pOksErwyr910bbXj0sRVwsrM8GhiquClZn7W/Eb9tP4ZfDxpYJdai1C9i+9b2jZNfO3jP/gqJuZ4vDHhpj/de7avzxsdRlurhIpWaaZ2++7V9LfC/9h74h/E2wtdRhW20/TJ13RXMz7ty/wDAa7o4utiP4Z6Ucwr4j+Ea3iT/AIKF/FPXHf7NPBpqf9O9ekfBDxb8T/Gemy+P/iJ44vdB8D2H73522Pdf7CV1nw//AOCZFhpmoWV54o1/+0EhZXa2t1bY9fSPxG/Zj8K/E7StK0jUGubbRNOj2RadaNsirrp06/xSO+lSxMveqH57/Hv9uTxd8QvEPkeFdSn0HQrP5IPJb55f9t681tv2ovilZtui8Z6h/wB/a/SGD9gD4TxJt/sl3/32qve/8E9fhVdptWxnh/3HqZYevL3uYzlhMRKXNzHwho/7b/xb0dk/4qOS82/wTNXtXwl/b6+KvjDWLfSbbwtFr0rNtZokb/0KvVNY/wCCZPgW9kV7LVtQtAGztrofHn7OXif4e/D5NB+Da2OkyvFsur51/wBLl/4HVxp14fFIunSxMPikd7rn7VPhD4faRp//AAmeoQaVrdwv73T4m3vFXa+CvjR4M+Itqkug+ILO93fwCXa1fkN8TvgD8T/CF/cXnirRtQuWdt7XfzPvrz3Stb1Pw3fpPp99d6bdRN/AzI6VH1uUJe/Ej6/VhL34n7x694f0/wAU6TNp2p20d5ZTrteJ+jV8e/Gf/gnH4a8Vi41DwjdvoeoNuf7O7s0LV89fBv8A4KCeN/ALW9n4jb/hJNKTarPK375Fr78+DX7Svgr42afFJo2pxxX5X5rGZv3q10xqUcSdcatHFLlkfkv8U/gR4w+DeptaeINInih/gu0Xej1j/D74neJfhjrEWpeGtVnsJVb7iN8j1+4HizwXovjfSJtN1qwg1CylXa0cybq/PD9p79gO+8ILd+IvACteaaN0sunfxxf7lcdbDSpe9SPOr4KVL36R7R+zT+3povxGFpoPi9otH15gqJOzfurhvavqnxB4d0jxxoc2n6raQalp9ymHikXcrLX4NOk9ndOrLLbXcTf7jo9fU3wb/b18T/DnwTe6DqqNrDpBs0+4Zvnjaiji/sVS6GO+xVMD9sr4FeGPgv42RfDerLtvf3r6cr/Pb14ND4h1e2tXgi1O7SJ/4ElepfFvi3U/HPiO91zV7mS8vbqV3Z3at3w38H/Fni3wfqHijTNKnudHsP8AX3CLXBP35e4eXL97V5qRL8G/A2n/ABN+I2m6HrOs/wBm2t1Ku64uG+/X7E/CT4P+FvhF4Zt9N8OWEMCBF33G355f9otX4fpNLDKksUrQyxN8rp8jq9fWPh7/AIKCeJ9B+Dv/AAjHltN4hRfs8WqO33V/+Krqw1eNL4zuwleFLm5z7Z/aD/az8KfAjTpYpZl1DXWX91YRN827/ar8yvjR+0r41+N2qSyarqUltpm/91p0LbEVa8317XtQ8Sapcanqt5Lf3tw25pZm317v+zV+x14j+Ol5FqN5FLo/hpG+a7lX55f9yqqV6mIlyQCeJq4qXJA8T8H+Cdc8eavFpmg6ZPqV3K2z9ytfbXwR/wCCa0lwlvqfj+/aH+L+z7f73/AzX2V8J/gb4U+D2kQ2Ph/ToYXVcS3JT97L9a1/iF8T/DXww0eXUvEWpwWFui5xI3zN9BXVTwsYe9UO2jgqdL36onw7+Fvhr4X6T/Z/h3TYrG3x82wferR8SeN9C8I2j3Or6pa2EKfeaaULXwB8a/8AgpLqWpS3GmeALP7Hb/c/tGb7/wDwGvjvxh8RfEvjy/e617WrvUpWb+OWnUxlOHuwKqY2lT92kfrho/7YPwy1/wARtodj4it3veiM/wAqO1eFftA/tk/E74XalNBB4OjttMf/AFGoOfNRk/v7lr4O8E/Cjxj48vIovD2h31zLu+WZFdP/AB+vv/8AZv8AgT8V7TSv7B+Iws9V8HTptfT9QXfLF/u1nGrVq7GcK9et7p8ta7+3r8WNaZmi1n7AjfwW1chf/tXfFa/b974z1D/v7X3Hef8ABM/wHeeILi+XUr63spW3raJ/BXSab/wTq+Ftgv7yK7uf996j2GIl9oy+qYqX2z4I8Afth/ErwP4ltdVl8R3Oq26t+9tLht6OlfUfjD4keLPjf4Kfx/8ACLxfd22p2sW/U/Dfm/Ov+4le0H9gT4TGPA0dsf71bHw8/Y+8F/DDxRDrnhyS9sLhfvxI/wAkq/3WrWnQrx92Ujop4avH3ZSPgHSP28Pi74cumgvNS+2TRPsliu69X8Jf8FPdetnRfEPh6C5i/ia0+Vq9l+OX/BPjw58UPEdxr2j3x0K+m+aWFE/dO3rXzP44/wCCc3xC8O7pdInttdiX+CL79RKOIgc8o4ql8J9afD3/AIKCfDLxi0cV9dSaFcP/AAXlfQWn+MdE1XQl1mz1K2n0rZvF0knyba/Djx54A8Q/DG6e28S6ZLpUu7YqS/xVQf43eMYfBTeELbXLu28OM+9rRJfvVj9flD3Zmf8AakqXu1In2Z+2T+3+9/Le+DPhvdlIE3RXmtxN9/8A2Iq/P+5uJ7ud555Xmmlbczu252qAPivef2Wf2UfEH7RnimIvFPpvhG1ZWvtTdfv/AOxF/tV5k6lTF1DxqlSrjquhH+yx+yzr37SPitVjWSw8KWcq/btT2/8Ajif7Vfsh8PPAGi/DLwnY+HtAs47HTbSMIkcS4/4FUfw7+HWhfCzwtZ6B4dsYrHTraMIiRLjP+01dWqhBX0WFwsaMf7x9XgsFHDR/vEo6UtJS13nphRRRQAUh6UtNdgoOaAM3U9Rt9HsJ7y6kWGCFN8jN/Ctfnv8AGb4k6h8bPH4t9MilktVl+zWdsv33+b79eoftafHRLxW8G6HdN8vy6g8DfL/1yrQ/ZF+CIghXxlrUW55l/wBChlX7q/8APSvz3Mq9XN8V9Rw/wR+I/X8jwlLh7LpZ1jF+9lpCP6/10PYfgP8ACS3+FvhSGFlB1C4CyXEo/ievVs/NSABe9OXFfb4ahTwtGNGntE/KsXiquNxE8RWleUh46UtFFdZyhRRRQAUUUUAFFFFABRRRQAUUUUAFFFFABRRRQAUUUUAFFFFABRRRQAUUUUAFFFFABRRRQAUUUUAFFFFABRRRQAUUUUAFIelLRQBA21wFI4avjT9qz4GNp1xJ4t0aMmNm33cafw/7VfZmBgZ7dKo6npFtq1hLa3USzQyjayN3ryMyy+GYUfZs93Jc3q5Pi4V4bfaXdHyt+yn8eklWLwpr1wPMX5LW4kb7/wDs19aIwbBA6jrXwN8f/gpqHwl8RLr2ieaNKll82J4l/wCPVv7te4/s1ftAQeOLFND1acJrECcF2/1q+tfN5Tjp4Sr9QxnxL4T7TiLKKGOo/wBtZXrCXxR/lZ9I0U0H5R9KdX3Z+XBRRRQAUUUUAeM/tE/s2+GP2gfDE9lq9oiakkbfZNRjX97C3tX43/Fn4JeMfgvq72HijSJ7NNzeVcbfklX/AHq/fMgY5rjPiV8MfDvxW8OXWieI7GG9tLiNkw6/Mv8AtLXm4nBxre91PHxmAjiPej8R+APmcV75+zx+2N40+AU9vaW9y2q+HRLuk0+4b5Qv+xXUftQ/sJeJfgYLrXNF8zXvC/m/61F3S26f7dfLToyNtb5G/u18/wAtTCSPl5Rq4Sf8rP3H+B/7V3gb47adu0jUY7fUVOyXT7ltsqtXtORt45Ffzu6Jruo+HNRivtLvp7G7ibessLba+3fgD/wUx1nw6bfSfiHA2qWZl2/2jE3zxR7f469nD5hGXuzPoMNmcZ+7UP1IWlIzXnfww+N/hL4u6Rb6h4b1i2vUmj83yRIPNX6rXoO7IzXrRlz7HuQnGfwklJiloqzQpXlhbX8LRXMEc8TfeSRd1fPvxj/Yl+H/AMU4JZ4NPTQ9UcZW5s12/N/tV9HEZFNK1EoRn8RnOnGpHlkfjb8d/wBkLxr8DZ5bqS2bVdC3fLfW6u//AH3Xjnh7xDqfhjVItQ0i+nsL2Jt6vC2yv3o1TSrTWbKWzvoI7q1lXa8Mq7lavz4/a8/YXGkRXvjDwFbfuF3TXOmIv3f9yvJrYTk9+keFicE4e/SOp/ZV/b1i8SS2nhbx9IltqLbYoNTZvll/3q+4UeC+t1ZWWaCRcgj5lZa/Af8Ae20r7t0MsTf7jo1fff7DP7X8sl1a+AfGN3vZ/k069lbr/sU8Ni/sTNcJjOb91VNv9uD9kLSL/RNQ8eeG1g02+tV827t/upMK/Oiv0R/4KR/G2TTdIsvAul3Hly3S+beMjfwf3a/O6uPF8vtPdPOx3J7X3Dpvhp4Sg8eePtE0G5vFsLe8nVGuH/hr9pfAHwu0DwR4BtPDGnWcP9lpB5Tpt4l/2jX4bwzS21xDPBK0MsTb1dK/Sn4EftnWP/DOeoX+vXaf8JBocH2dYnb5522fJW2EqRh8Rtl9SnDmjI+Tf2z/AIQ6R8Ifi3PbaHcxvaX/APpH2Rf+Xf8A2K8Fre8eeNtT+Ivi3U/EOqztc3d5K7/O33FrBrjqyjOXunm1ZRnOUoH1V+xR+y1bfGbVm8R69Ir6Fp0q/wCifxSvX6k6Potj4e02DT9OtY7S0gXbHFEuFUV+Un7Bvxpl+Gvxat9FvJ2TR9Zf7Oyu3yI/9+vs/wDbD/aotvgj4XbTdIlWbxRfx/uEVv8AVL/fr1cLKnClznvYOpSpUeYtftPfth6F8C7CXTbBo9T8USr+7tUb/V+71+XnxN+LPif4ua3LqniLUp7hmb5Id3yJXP63r2oeJ9WuNV1W5lvL26ZnlmmbfX0F+yl+yHqvxz1OLVdVWSw8KW7fNM6/PP8A7lcdSrUxMuWJwVK9XGS5IHlXwo+CPi74y6yll4d02SaHd+9u3X5ESv0D+Cf/AATx8J+DIoNQ8XMviHU1+ZopP9StfTvgT4c6D8OdCt9J0LT4bC0iXbsiXG6unYCu+hhIw+I9ahgYUviMrQPDGkeGLRLTStPtrC3X7scMW2tf7tAOKXFekekkkLRRRQUMIwKQN6UjuqLlm2r6mvAfjj+2h8O/gdbyw3+rLqutRjjSrBlaZvx+6PzrOUow96RlUqwpR5pHu9zcxWULSzusUS/Mzu21Vr47/aQ/4KJeFvhe82i+EPJ8U69tbdJG/wDo9s+77rn1r4m+P/7cXxA+N8lxp8N2/h7w06vE2n2T7fPTd/y1/wBqvnNvk++zO3+1XiYnMPs0z53F5n9ikdj8Tfit4q+L/iCXV/E+qyahdMzbEb7kSf3FrjulX9E0XUfE+rW+maVaS3+oXDbYreFdztX6Lfsj/wDBOqKwitfFfxPtlmvm2ywaC4+SH/rr6tXmU6FTESPIo4ari5XPFP2Qv2HdX+Nr23ifxTHLpXhJW3RIy7Zbz/d/2a/VjwZ4M0jwB4ftNF0Oxh07TbZdkUEK7QK1LGxt9NtY7a2hSC3iXasaLtVVq70FfTYfDRoR90+vwuEp4aPuigcUUtFdh3hRRRQAUUmRR2oAiJII9K8F/aR+Plv8OdKOmaZLHca5Ou1Uz/qV/vNXSfHH416d8KdBdnbztTmXZbwI3zFq+OvA/g3xF+0N4+lubl28hm824uZPuKv9yvjM4zOS/wBjwvvTkfo3DWQwqReaZj7tCH/kxq/s+fBm++KPilNW1CNv7Hin82WSX/lu33ttfftjZx2NvHBEmyONdoWsnwb4S07wZocOmabAsEEKbfl7+9bsS4JO7cDXpZPliy+jd/HL4jw+Ic7nnWJ5l7sI/DHyJ6WiivoT5UKKKKACiiigAooooAKKKKACiiigAooooAKKKKACiiigAooooAKKKKACiiigAooooAKKKKACiiigAooooAKKKKACiiigAooooAKKKKACiiigDE8SeH7PxPo9zpt9EsttcRmN1butfAPxm+EOrfBDxWmpWDSjS2m32l8hy0T/ANxq/RNh05rE8WeDtL8baNPpurWsd3azLtaOVetfPZplcMxhde7OPwyPq+H8+q5NW5Ze9Sl8UTxn9nn9o+1+IFqmla3LFaa5GoVR0Sb/AHa9/U71Bxmvzw+LfwY174JeIF1DTZ559O83zbe7jVt8X+y1fQv7Of7R0Hjazh0XW5Fi1mJflkZvll/+yry8rzSpCf1PHe7OP4n0GfZBRq0f7Vyr3qUt4/yn0lRTVYSDinV9qfmgUUUUAFFFFAFHUNPt9UtZbW7hS4t5V2yRSruVhXxD+07/AME5tK8c3N74j8BtFo2sNGzNY7f3MzV91HFIF9KxqUY1Y8sjmrUKeIjyzP57vHHw+8Q/DjWX0zxHpVzpt0v/AD2X71c4V5r97viz8C/B3xm0h7HxNpUN2du2O4KfvYvpX5s/tD/8E5fFPw5Nxq/g528SaLFG0rWyr++X5vuV8/XwE6fvRPmMTltSl70PhPlTwl448Q+A9RS+8Pavc6Vcf37eXZur7W+Bv/BUHW9EeDTfH+nf2pbvJ/yELf78Sf7dfCuq6ZfaDfy2OoWc9ndxNtlhmXa6tVP8K5KderR2OGjiauH2P3f+Fn7THgL4u2FvPoeu2zTzNsW0lk2y7vTFeqCVXXcmHX1FfztaVrF9oOo299p13PZ3cDb4pYm2ujV9E/Cn9vr4o/DaK0srjUP7e02KXfIt8259n9yvXpZhH/l4e7RzWP8Ay9R+0O6kr4i+GP8AwVD8CeI1aPxTaz+GpV+7LK25Hr6i8IfGnwX44sbW50jxDYXK3S740M6qx/CvSp1qdT4WevTxNKr8MjvQMVDPClxE0ciq6MNrK3enpIrj5WVqeTiug6dGfmN+3v8AsyR+BtV/4Tjw9a+XpN4/+mW8K/6tq+ObO8nsL23vLaVobiBt8Tp/A1fub8UfA9p8R/A2raDexJJFdwMi71+61fiL4z8Nz+D/ABbquizrsmsp2TZXgYyj7OXPE+Zx9D2UueBY8c+OdX+Iut/2rrly1ze7dm966j9nj4Wt8Zvilpnhxt32SX553X+BK82r7l/4JgeDVu/EXiPxHLHv8hfs6PXJQj7Wr7xw4aPtq0YyPk34x/Dq5+FHxI1jw1cr/wAesu2J/wC+lcek0qK6rKyI33k3ffr7f/4Kb/D2PTfEOieKreLYt0vlTtt+81fDtOvT9lU5R4mn7GpKJNZ2cl/e29nAu+4nlSJUr3L9o/8AZwn+B3hzwnqG5nfUbZGuv9h/7lUv2OPAK/EH496FbTxb7SylW7lr7x/4KCeBo/EPwHurqKIebpjecp2/dWtaVDmpSkb0MNzUZTPyssL+fSr+3vLZtlxA++J/7r1q+NvG2r/ELXG1fXLyW8vWXZvdq59H3rT/APZ/vfJXH/dODm6HsP7LvwGufjx8RrWwdWTRrJlmvJtv8H9yv2G8KeF9O8GaDZ6RpdslpZWsaxRoi9q8I/Ya+EUXw2+DWn3U8Cpquqr9puH2/Ma+klOTX0WFoeyifVYLD+ypj6KTIqtc3sFnHvnmjiT+9I4Wu49Inorx74j/ALVnws+FN1JZ+IvGGn2l+q7xarIXkb8FzXyH8Tv+Cr4+zpD4C8MM1wsrLLca037pl/2dlc1TEUqXxSOOpi6NL4pH6JXV9BYQmW4mjt4x/FI4Va+dfjR+3p8MPhIlxBHqqeJNZt5fKk0zS3y6/Vvu/rX5Z/FX9p/4l/GI3MfiLxNdNps0vmrpkLbLeP8A3a8qDjdudmf/AHmry6uY/wDPs8atm3/PuJ9RfGr/AIKCfEr4sxSafp1wnhLSGdlCaY372eL+7Kz18zTXEtxK8ksjTO3zMztuqsGxXTeBvhr4q+KGsrpfhXQbvWr1vn226/Jt/wB/7teVKVXES1PFnUrYqWpzn3frXsHwK/Zc8eftCX2NCsGstJSVYp9WvomWKL/4uvs39nr/AIJi6Zoz2+r/ABKvF1i7SVZU0eAf6Pt2/dl9Wr7y0TQNO8N6bDYaZZQ2dnEu1IYFCKq16OHy9y96qerhsrk/eqnif7On7Hngf9nqJbvT7NdQ8QNHsl1a7XdNg/eVfRa+gFOBSkZ60dFr3YwjCPLE+mp040o8sR1FFFaGgUUmRS0AFFFITigCEjB56eleafGH4zaZ8K9Bklmmje/dT5VsG+Z2qp8bPjfpvwp0plLCfVJkbyLdG+b/AHjXxfpWl+Kv2hPHSea8lwHb95Mf9VAtfJZrm/sJfVcN71SR9/w/w59Zj/aGPfJQj/5MO0/TfFH7RPj+V0V5pZX3SSv/AKqCKvvH4X/DbTvhn4Zt9Mso+VVd8n8Tt71D8L/hZpHww0OGysYU88r+8n2/NI3qa7snrk4Aqsoyn6ovb1/eqSMeIuIXmUlhcKuShD4YkmKMClor6s+GCiiigAooooAKKKKACiiigAooooAKKKKACiiigAooooAKKKKACiiigAooooAKKKKACiiigAooooAKKKKACiiigAooooAKKKKACiiigAooooAKKKKACkpaSgDH8QeH7PxHpU9heQpNBOm1gy5r4X+NnwE1X4W622r6FHMdK3b1MP3oK++Hj+782MVW1PSrXVbZre7iWaF+quM14OZ5XTx8b/aPqMiz+vk1XT3oS+KJ8wfs7/tMpqSpoXiq6SC5T5Ibhz/rP9lq+pba5iuYlljZXib5ldOhr4z+Pv7L13otzdeIfC677P8A1sllEvzr/uVlfBH9qK+8EOmi+JfOubBX8qOZx88P+9/s14GCzStl9X6nmH/bsj63Msiw2c0ZZlk3/b0Ox907uM15D+0b+0Ho/wCzf8OJfFGr2txqMskq2dhYwHa11dMrOkZY8RrtR2Z26KjcM21W9H0DxFZeJNPiu7KeO4glXcjxNnNN1DTbPUZ7Oe7tIbp7GY3FvJLErPBJsePchP3W2Suu4fwsw/ir73DTpucaklzR7J7/ADPyypGVN8kl7x81/s6/t3eGPitMnhfxhGfA/wARLXba3WnagPIt7q683ymittzbvM3bP3D/ALwb9q+btZq+q1kL9Oa/Mzxv4SH/AAUO/aa1u10J4NK8DeDbCXTZ9ehMEk1zO3n+RLHtXdLG0q7lXft8qKRleNp9tbXw/wD2qPi5+zt4v8U+D/inaf8ACf8Ahvwbb2x1XXtIXdc2PnxQLar5snlLPvaVV2uvmszStuZYq+zxuS0qvvYN8tSycqbe13ok+t7rR66panJGpy/Ft3P0cpSeK4r4efEzwv8AFPw7b674U1uy1vTJNoMtpLvMTlVbZIv3o5ArruRwrLu+YV2meK+LlGcJOE1aR0jqRkDDFOopgeI/Gb9k/wCH3xutX/trRYY79n3/AG63XbLu21+fPxv/AOCbvjX4fRS6h4VnXxLpsUTyyIqYmX/Zr9cQuKQjd1FcdXC06u5wV8FSrbn87uveGdW8K372er6Zc6bdJ95JomWssE1++nxH+BPgr4qWd1B4h0C0vJp4vK+0mL96o9mr44+K/wDwSw02+mnvfBOtf2cFi3LY3S79z141TL6kfhPBrZXUh8HvH5qA4q7p2t6hol5Fd6fez2d3E26KWKX7lesfEj9kD4o/C9Im1Dw3c3cMv/LW0XfXj17YXemzywXltJbTRNsZJV27a4JU6lPc8qVKpRl7x7Z8O/20fiz8O797mPxTc6yjLt+z6i29Fr6C+Hv/AAVa8RaUzJ4v8PRapH/e075G/wDHq+Cd1G6rjiKsPhkbU8XXpfDI/WHwN/wVE+HniVGXXLK88N/Ns/0j5/8A0GviL9qLx54T8c/GnV9a8K3iX+nXjb1dF2/PXz1vFG8VpUxdSrHlkaVMbUqx5ZHa/Nt+7/49X6V/8E159P0f4VajJcXdvbz3F1yksiK9flBvP95q1dN8U6xo6otjqdzZqv8AzxlZaKFb2UuYjDYn2FTnP1m/4KM2EPiH4KwzWii7nt7reFt8O33a/MVNE1V1/wCQVff9+GqCz+OnxCsF2xeL9SRP7jy7q1f+Gn/ion/M7ah/3zF/8RWlevGrLmNsTiKeIlzH13/wTS8PSw/ETXtQvrOWz8q12K9wuz+P/ar7S/aXay1X4H+MLb7TA7tYOyr5q1+Ntz+0l8T73Z5vjbVPl/uMif8AoK1gX/xV8Y6r/wAfniXULn+H5562p42NOnycp008dTpUvZcpe+zTo7q0X3Wf+KrGiTW1t4j0z+05VtrLz1eWZ/4V31wdzeT3kryyyM7P/HUO/d/FXncx5PtNbn7MW37dnwR8IeF7C0tfGVrfy2tskQt7dHL/ACp/u15Nr3/BWrwfCl3Bpfg/WLmdflgmkeIROfzr8v6cMZrueYVNj0nmdZ/CfZ3i3/gqP8S9etr6003SdJ0iKX5YruIv58VfO3jn9oL4lfEq1az8T+NdU1ex37/s8suxF/75rzrdSb1T7zVzSr1Z7yOOpia9X4pEshZ/vMz/AO+26m7a0NJ8P6r4guoYNM027v5ZW2RJbwM+5q+kPhj/AME5/i78QJ511Wxh8FRR/Msuq/P5n+7sqKdCrV2M6eHq1dj5f37K7D4dfCPxn8W9W/s3wn4evdXulXzX2R7EVP729q/UD4Rf8Ezfhx4FZLvxKr+Mr0xbZIL4f6Kr/wB5Ur6u8O+FNJ8K6ZBp+k6fb2FlAnlxQ26BQi+lelSy+X/Lw9ihlcn/ABT8/Pgl/wAEsFgng1P4j62t3tdZY9M0xdif7su4f+g194+APhj4Z+F+iRaT4Y0a00bT4/uw2yYArq8e9LxXr0qFOl8J71HDU6K91CjpS0UV0nUFFFNZwoyTgUAMJG76VwnxS+LnhP4O+Gzr3i/W4dC0lZVg86VXd3kb7qIiKzO33m2qp+VWb7qtXnH7Rf7UOh/B/wCAU3j7w9fab4nkvZ1stCeC4+0Wl1cszrzLFuG1FjlZvmXd5TLuVmrwPw9+wH4o+Ob3PjD9oHxrqc/iq5igitrbRZoFW1gVP9W4MDRbtzt8kS7d29t0nmfL7mCy6jKP1jGz5Kd7aK8m1a9l5X1b09TKcpbR3PufRtZs/EOlWuoadcw3thdxLPBd28iyxTRsoZXRhwysvRq2Acr7mvzm0v8AaM8PfsgePNI+B/g06zfaZB4pii1vWfHMmyCwtp/K81bML5W2Mb2l8x1VPvuvmrLvX9EZLlYrfzXYKoGSWNcGPwNTA8tRp8k9Yt6XXe3Q0pvn0JjkEE9K8R+PP7Rmm/C2yez094dQ16T5Y7Tf93/aauE+PP7VyaU9xoXhU+dfL8s92rfLF/u/7VeP/B74I658bPEMmraxNPFp5l825up1bfP/ALKV+e4/N5VZ/VMD70n17H6XlHDdKhR/tLOHyU4/Z6yMfwX4C8V/Hvxc11O000cku66vZfuJX3X8L/hhpfwv0CPT9PiHH33b7ztWv4R8E6T4L0uKw0u2jtYY127UXGa31HzNzmu3KsohhP3tX3qj6nkZ9xFVzT/Z6PuUY/DEl6iloor6g+MCiiigAooooAKKKKACiiigAooooAKKKKACiiigAooooAKKKKACiiigAooooAKKKKACiiigAooooAKKKKACiiigAooooAKKKKACiiigAooooAKKKKACiiigAooooATAowKWigCvLGk0RR1yrcGvnX4x/sn2XjieTUdDki07VJG3sx+4/wCFfSHamkA9a4MVgqGLhy1o3PSwGZYrLKntcLPlZ4h+zp8GNb+E2majHq+ow3rTyb4kg3bU/wC+q+Gf2rP2jP2gPB/gvXfht8TNE0/S21+Z/suv6M0iJPYrO7SxRMjfMrL5ce1trrB/rVZpd1fqkQBjjJrmPH3gfRPiT4W1Dw74j02PVdHvY/KuLScfK4yCDnqrKwVlZfmVlVlORX0GQYrC5TVg6tFThFrR7q3b/J3TOTHYitj6kqtSXvSPPf2Vvht4S+FnwU0PSvB2r2fiPTJDJPLr9kYimoXDPiWTdF8rYZfLXLMyrGibm218of8ABQ74n6GfFB+EvhuPR9F13xVcafL4q1+VreOLy1fbaxXkgRpPl/dyszbfLiVNu5ZGx9H/ABc0TxZ+zp8DNM0z4BeDrbVRpl07PpF28115VmyzzyvEGnWWWTzdu1FZm+fCrXzT+xn8C/D37SNr8TfEnxf0rU/EvjebVxYX76ws9r9lEaRttiZVTy5d6bGRW3RRqibYkfbJ9PlcqMK9TN8VNyjF6LTmu3o2ttN97Xsjzqilyqmj6v8A2b/2ePh98ENDur/wAZr628Qw2k0mpS332oXMUcIWJkZfl2tull3L/FO+35Nqrj+KP22/hn4I+NOp/DbxLd3ug6hY+QrateQr9gd5VidU8xWZk+WUbnlVEXa3zV4D4u+EHxu/Yrt9Q1z4T+Kj4r+GNhbvd3Ph/wARzLK1mixzyTy7f3SeWrFpP3DxO7OqsjbNzZH7MHwF079srxb48+M/xW0We90zV9R8jR9Pa5lgUJHhd26JYvMWJFigV1b5min3rupxy7DVFVzHHV3OnbRp+9ztqyafle/TTRhzS92MVZn6PbsAAU7riuT8feOdF+GfhS/8ReIdQj0zR7CLzZ7uZsKi5AA/2mZiqqq/MzMqqCTXnn7MH7R1t+0x4O1zxFY6NLolnY6zPptuk9wsss8axRSJKwVRsZllHyDdt2/eavjFhK0qUsTGPuJ2b6Xey/A6eZX5T3OikHSlrEYUmBS0UAQyQrKPmUH6ivLvGv7NXw68fJeNq/hXT5rm65luVi2vu/vV6tj3pCBUSipGUoRl8SPhjx7/AMEsvAuq6cf+EZ1G50e93Z3znelfPXxG/wCCYHxG8MRwP4evLTxIHb51i+Rl/wC+6/W3aPSmlQa45YKlM4qmBoT+yfhV40/Y/wDiv4Dg+0ap4Uu/J/vwrv8A/Qa82vPAfiWwiaWfQNShiX+N7Zq/oZeFJR8yq3+8uaoah4d0zVrV7a7sbe5gf70TxgiuaWXR+zI4ZZVH7Mj+dx4JIW+eOVP99WqPA9TX72X/AOzL8LdUbdd+BtHnP+3bis2X9kL4Nzff+Heht9besP7Nl/Mc/wDZM/5j8Jdy+v6Ubk/vLX7nN+xX8En+98ONDP8A2wb/AOKpv/DEvwM/6Jron/fpv/iqP7Nn/ML+x5/zH4Z7o/75pNyetfuZ/wAMTfA1f+abaJ/36b/4qnr+xZ8Eh0+HOh/9+G/+Ko/s6p/MH9kT/mPwyJUfxVYtrC7vPltrO5uf+uUDPX7lx/sb/BeN9y/DnQg3tb11/hb4KeBvBMnm6F4X03TJf78EAojlsvtSKjlMvtSPwg8PfDfxV4t1BbPSvDmpXlw38H2Zl/8AQq9Z0X9hP43axe2kLeCbqwguHx9quJU2xL/eb56/bNbK2j+5bRp/uotWSOfvAVvHLqf8x1RyqmvikfmH4N/4JMeJXvrdvFHjHTV09m/ex6dFL5yr/wAC+WvobwB/wTR+EPgm7knv7O78Vq//ACy1l1dU/wC+AtfW+Md6WuyOGpR+yd1PBUIfZOV8E/DPwx8N9Gj0rw3odlo+np923touK6sKB2oHWl4rqSSO1RS2FpMClpMiqKFpMCgdKwPFOvf8I54c1XV1sr3UmsLSW6Flp0XnXVxsQt5USZ+aRtu1V7tQk5OyA3DzxSdEwO1fFfhP9q/xl+0b8dtA8I/DvRdX8G+G9Euzd+MNQ1vTovtcYjd/9BaJmZYvMYbMhvN3bmVVWJt/1J8S/CupeOPAeuaFpXiK98J6lf2rW0Gs6eqtcWjN/Gu7/wBl2tj7rI21l66+DqYSpGFdqLkk+9k+9vv72EmmrxOuR1Y8EE1+df8AwUAg/aK1TVPFD6Xa31p8HdMt42Z9GuYVkuYvI/fvcKr+e0e6WVWXb5e2NWZfl3V5d8VPhB8R/wBiH4keHfEOnfFPUk0nxPf7NV8Ux2MsqJPubzWvLVnlW5bypZZV3szMyy7VVl319D6/8bfjt8IvDupWfxf+Fum/Ebwa0UVnea/4Yk3I9t5TNdTT2zbt67N27dHBHuVl+66V9rgsFHKa9LGYaVPERmtFJNdVeylZcy6at9bHLOXPHlfuni/xs8c+EW+Hf7MHxF8H6TFa+AvCmrbNS07TZUll0663Wty9p+82tJL+4nbzWxvxvZv3qs36XaNrVjr2kWl9p11Be2N1Ek8NzBIskcsbKGV0YcMrL0avyh/Ze+LXgiL4veJvhXLpsuofBz4iX4t7aw1hZEl0+dv+PdVVJJfm3NFB5u7d+6gl3p5W2vpd/wDgmvJov/Ep8K/GPxb4f8D3nOq6Dv3fbd/yz/NE8Ua7o9q/PFJ935t6/JV53gqFBww2Ik6dvei2r3jJ3s7aqSbaf6CoylutTD/4KE/Eb4bfEuw0r4Y6PbW/iz4pXGoRW+lTadLEV0u4a5iilgnn81fLaVfMTyvm+ZFZ1XajV9HfD34R+IdA/Zy0LwFrGvi98QafpQsmv7WLyok258qJe7LEmyLcfmYJub5mpvwC/ZN+H37OEE8nhrT5rrXLmM29zreoyeddzRb9wTdgKi/cysaru2IW3Mu6vcD8vt718pmWMo1sJHLqN5U4tu73bejt2XlfzZ10HOlV9qviPkb4ZfsazWurve+KrhLqOKXfHDF0k/36+qtJ0i20SxitraFY4o12qEX7taQ/OgcdK+TweXYfBfw4ns5hm2LzSXNiJ3HdqWiivUPHCiiigAooooAKKKKACiiigAooooAKKKKACiiigAooooAKKKKACiiigAooooAKKKKACiiigAooooAKKKKACiiigAooooAKKKKACiiigAooooAKKKKACiiigAooooAKKKKACiiigAooooAKTApaKAEwKQIq9ABTqKAPz0/4KMal8cLnSNd0Ox8PW958Ipxb3T6npNq894FiQyyJdEsxjjSWIy+YsartWJfM+Zlr1TS/2oPgx+zR8C/DthZamX/s62trUeFrU2za3HMyjzVurZGRYp1bzGn3bf3m8ffZVb6wkQyADPSvm74g/sJfCbx98SbHxtdaVcafqqaiuoX1tYsgtNVlDIx+0wyK6srbTuC7d/mPu3M2a+lw+Y4SvRpYTGRcYQbfu7yem935WuvuOdwmpOUT4Z0X4w6f+2T8czN8Y/HieDfAdvKtxp/hf7XLBay+Wsu2Jp/liV9u/wAyd2WRt2yLZuXyvpz/AIJPcfALxJ/2M8//AKSWlSftlaz8IfGHh7U1m8Gj4k6xoFzDZ63feGJSNQ8PWrrebp2njRlzE0E/+jytsDFDJt3Lu5z/AIJQ+MtEPw48U+E11CBfEkOrSam2nuSkptWggiWVezLviKtt+78u77ylvrcxxEMfktWeGpunCLguTRxVlLVddbq7ave2r0MoR5anvM+gv2wb/wCI2hfBu91z4ba/aeHdR0bzNU1Ga8gSUyWMEEryRxq0Ui+YW8vb937v3qt/spftAx/tF/CKw8TSQRW2tQSNZarawF/Kiuo9pOwv/CyNHJjLbPN2bmZWrxv/AIKReOL5vh14Z+FuiWX9oa34/wBUitoUfYi7YZoHCK7OoWR53tl+f5dvm52nbWT8APD1n+y1+1zL8MW1C0uLXxh4Q0+5hki09rdnvrOJ4W27HZVEqxXdwzN/E23du+/8zTwVKeU3qJe0u5RstXFWTv5btX25X3NZTlGp/dPrfQ/ih4Q8ReIrzw/pnirRNQ1ywMv2vS7O/ilubfY+xvNiVyy7Wba24fe9K7Dfu5XmvzN8R/AXwt+0f+354m03S9Gig8G6Akdx4nu9Nun8q/vNu5l3IhWKR5X8qVNys32Wdt3mbq0v2Vde+PFz+0B4j8H6D4/n8YeCfCGsi38QXXiwfNMN/kSrBl551b91O0S+b5f7rc23ftYq5HS9j7SnWSlGClJSVrX2SavdvTR23XnZxqy5rNH6SHnPrRXn/wAaPi7pnwN+HWq+NNetry70rTvK86GwVHncySpEoVXZV+9Iv8VUvhD8fPA/x30zUL3wVr0etpYypFcxpHJBNCzLuTdHKqPtb5tr7drbWwTtavllhqzpfWIxfLe17aX7X+ZtzK/KeoUU3IA5NOqBiYFLRRQAUUUUAFFFFABRSZFLQAmBS0UUAFJgUbh60tABRSZFGRQBGG9RQzfhWTq+r2fh/S7q/wBRuYbLT7SN557qd1jihjVSzOzHhVVerV8n/ED/AIKbfCXwxp+7w7LqnjO+kilaJLWzltYllVfkWV51QqrNn5kWTbtb5fuhu3CZdi8wk4Yam5PyX5vZESnGHxM+xFkzgHisPxP4p0jwZo82r65qtlo2l2+0TXmoXCwQRbmCrudjtXLMq/8AAq+BPG/7af7Qdh4S074kJ8MrXw/8Mb25s5luHf7RdPAJF3K0pb93HPsZVla2Vds6bfmZGbkL74Gwat+32ngz4x6nrvjnTNWsri80e4vLtY/PiZJZ0WXymXyoomS6XbF5f7xEbYsT7a9+jw9JOTxVRRUU5Wi1JvltdaO11e+rMpVusUfoLoHx1+HfizWrbSdB8deG9a1W43CGysNWgnnk2qWbYiMWbCqzH/dr0DZnd6V+Qf7RWn/CXw78XfA2hfs62Zl8aWup20iarZal9tsXumZPssStO0qySK+1t25Yl3bW3tu8r9e4QxhQnrjketceb5VDL6dCtTcrVE3aStJWe9k3o+j6hSqublFn5b/GP4eeM/HX7f8A8TJvhzq39keM/D2n2ms6a27b9paO1so3t9zfKu5Z2+98rfcb5XZl+nv2Vv23NP8Ajlq0/g/xTpg8IfEKy3RNp07sqXrxL+/8pG+aKRGVy0DbmRf4n2vt+cPiV4S+Jfjf/goH8WNJ+F3iK18L67caPAl3e3bsm6za1sUdY3WKRlk3NG6um1l2feWue/aP/YU1vwHYeGbDwzYeJfij438S6jLPqfiMRN9nttr/AHWX5lj89rlGaWeRh/ozt8qs+PvqtDA4+lh8Jj6sYydOHJLrH3bvmbsnH5t9jli6kHJx7n3Z+198O/D/AMSvgJ4j0rX9R03RYljW4sdW1a4jggsrxW/0dmldW8tWdhEzL82yVlX71fPv/BOn9q1/HGh6d8Ktft7y713Srdk029tdPP2b+z4UjSJLh1b5JE+Zd7KqMqxruaVvn7z4C/s0+Oda+G/ibRv2gvEV14wtvEUenJ/YL6lO62UVqu5d0qsuJWbZ5nlffaDc0ku9q+hPAHw08L/C3w5DoPhTQ7PQ9LjKsYbSLYZXCqu+RvvSSFUXc7lmbb8xr4iriMPhMJVy+T9pLmvGS2WmrTervs1ZLRO50qMpTjJ6HO+PP2b/AIZfEnXotY8S+CtH1HU4biK7e8a0VZ52jXYgldMNNHt+XypNyNtX5flFeq+WAMD9acBSkcc818vOpOajGcnJLby9DoSQ7tS0UUxhSYFLRQAUUUUAFFFFABRRRQAUUUUAFFFFABRRRQAUUUUAFFFFABRRRQAUUUUAFFFFABRRRQAUUUUAFFFFABRRRQAUUUUAFFFFABRRRQAUUUUAFFFFABRRRQAUUUUAFFFFABRRRQAUUUUAFFFFABRRRQAUUUUAFFFFABSEcGlooA868CfBPwd8OfEPifXfDmj/ANnap4ou/tur3H2mWT7TLukfdtd2VfmlkPyBfvVj6j+zt4G/4SHXvEGk6OfDHinXdKudIutc0GRrO62Tv5jyrt+Tz/M2v57Lv3Kvzdq9aorRVqibfM9fPsFkfnv4J/Ya+KfhT9pjwd4v8QeMbH4jaFpN2gOoa8091eQRLBK6t5ErfKVnbbGySvsZ1l2/Ky12n/BSTw3qGmeD/A/xU0i3+06n4E1yC52zsotlilli+eRcqzfv4rZPlb7sj/7yfaKkjAPJ9a5jx14J0b4keFtR8OeI9Nj1XRdQj8q5s5xlHHBBz1VlYKysvzKyqykEV7sM8rzxlDEYm0uRKNkkrx1utNNU2jF0lyuKPhX9kvUX+BP7HPxD+NWp3EF14l8QyXN1Dd3ktxcvdSRu0FtFcr/ea8efcyfwzbmfj5eE/ZP8I/tIfCH4b2/ib4aeDvDviLS/F4+1NBqSLDdW6xF0iZneWBnjkVt0fzyrt+ddvmtu+oP2jf2FNN+OWg+DtJ0rxPd+ErHwparp+mWJt1vbWK22KrcMyytIRFAu55XXbF9zczNXrP7N3gXxJ8NPgx4U8L+Lb+x1LW9ItzaPcaeMQeUruIEX5E+7D5S/d/h6t96ver51h3hatamoynWneUJJ+7FX5Unpt3TXRWtvhGnLmiv5T4w+PP8AwUCv9X+DfizwX4j+GeueBvGuuWL2drZ6rGzW5s5sRyzMziCXdt89V2xuu9V+98yj6r/ZA+DmlfCD4HeFYbfRTpevajpdtdaxLdWqx3kk7q0pjnbYrN5TSyKqv8yL8tfH/wDwUA+PPhz4jfFXwr8Lr2fWNH8OaDranxNcS2PlfK3lKk8G5GlYJFLc/wAG196uvmLtav00iOIl4/hrizVxoZbh4UqfJ7Vyk1dtaWUd/m7a776l09Zy5pXsfIX7R/wu+Mvxo/aA0jRPCPjPW/h/4D0/QUu7rWLKWWKM3cs06+WqxPE08u2KL5WfbEp3fKzKsvivgr4+ftYWnxJ8ZeBNHbw98WNS0DyhfXS28SWdo38SLOjWq+ZuZ1ZH+bdA+37j1+k0zjy3bdj5a+I/+CbSyeMH+MXxNX/RT4q8TN/xLG+f7Pt33P8Arf4/+P8A2/dX/Vf7XyzluOjHBVpVqEZxgkkpR+03e91aWyfW2gTXvKz3KnhH9vL4g23wL8S+OvEfwpgmn8M6zHo+pvBqn2BBK7MJcwSJLLG0TNaRMvzbmnZvl2Oq7mgf8FTfhFrWrW9lfWPiTRLeQNuvr6xieCP5N3zLDLLJ/s/KjferD/4KPeDYvDHwUhsPCOmS2Nx4v8aW02oWGlb86ldSWsv/ACyX77O8ELbdvzSKG+/81cx8UP8AgoD8JLr4d6t4Ek+FOuXkUcS6a3hzWLeDTbeJY2VfLO2R3gaLaNu2PcrIn3PvL6mEy7C5lTjVo4Ryc5PSErcsfd3vdbt2baXcznUlTdpSPuHQvib4Y8U+Brfxrpmt2lz4SntmvF1YybIEiX77uzY8vZtbdu27drbtu01iH9p34RD/AJqh4P8A/B9af/HK8W/4J/fDPxD4Z/Zlk0Tx5p85tdV1C8aLQtagl3QWbbYnglgnX5Vd1nk2/dZZQ38bV89eHP2Xvh/41/4KFfEDwNqOi+T4T0vThqkOj2c7W8DSSRWe5Ts+ZY91zIyqjLt2qv3PlrxqWVYOeIxVOdV8tJNppJ8yTS7rXVeRq6krRfLufpNpGrWev6Za3+n3MV7Y3UaTwXUDrLFNGyhldWHDKynhq2McGsDwl4asPCHhzStC0yE2mmabaxWVpbeYz+VFGm1F3N8zYVVHzelb+eK+Tly8z5djpI9nIycYrIutZsdPvbG2ub23t572YwQRyyqjzybGk2oDyzbInbaP4VY9FrTnysbsvXtX5JfAfS/hN49+KnjOL9pXWb5viOdRntpV1e/+y6cxj+9meBlVZYmgkj2tIsWxo1jVv4fYy3LVjoVqs5NKmloldu/ldaLq+mncynPllGJ+qeneKtH1fWdU0fT9Vs7vU9L8kX1lDcq89p5i7o/NQfMm5fmXd97mua+KHxv8D/BXRo7/AMY+I7XQonH+jpOzPcXGGRWMUShpJdplTdtVtu7LV83fssfsveM/2Y/jx4zhs7pNW+F2q6Us1vetJF57XKTr5EUq/f8AMSN7nLL+7fcrfK3yLxn7JPw+0r9r/wAZ+Mfjd8RoW8RTJqs2kaX4c1JUuLOwgWNJFXaV2S7Fn2r8qru3yNvdwy9jy3CQqVKqquVGKjqlZttbWe2t9Xe1upPPL4baln4L/GLSfjX+0KviHxT8dktFjm/4lHgPw9c6jYaZKodFt0lnnjt/tMu6V90WzdKdp/1S+Uv36H2x5PAFfNPx1/Yq+G/xF+GetaVofg/QvDXiERtPpupaXZx2TR3KK3lea0Ue5omPyuu1vlOVAZUZfJ/gn8Y9e+Mn/BPf4ky6/LPfanomjavpEuqTy+bLeIll5qSMNud2yZU+bczeXuZizmrr4WhjqaxGFbUYuMWna6vs7pK97O+lwjKSlaRe8Q/tY/Fz43eOdZ8K/AXwbavolhdXGnT+N9UfzrXcpiX7RA6t5Xy7/MVf37SJtbyvvLXmHx7039sn4b+FrfxDrPjePWtH0mUajc3HhZYoWtvLxhp1EETSR/OzMu2WLarNKu1a+hv+CbH9kf8ADLHh8ab9i+3/AGu+OqfZtnm/aftD7PP2/wDLXyPI+982zy/4dtfVDMgHzYrprZhTyrGSw9LDwlGDcXzRu5W0bu7tX30skRGLmruRyaroXxm+GoDf8TPwx4n0r/ppELm0uIv+Auu6N/8AZYV4v4K/Y18PeDP2btc+GLPpuoajqun3Nrd+Iv7GjSS4kZ5Xgmkj3NvaBpV2bm+XZ8u3t714f8S6V4je/Gj6pZ6qbG6exvPsVys32edMb4pNp+SRdy7kb5hmqnxA8YW/gDwRrvie+imnsdHsJ9QuIoFUyvFFG0jhAzKu7ap6mvnKWJr0n7OlJxTadvNbfmdEoxerPmf/AIJrfFRfHv7PsOhXc3nap4XupLFhLd+fM9u372Byn3oowrNCi/d/0f5f7q+e/wDBVz4Vf2j4O8K+PbO1zPpNw2m3rwWm93gn+aJ5Zf4Y4pU2qr/Luuuq/wAXkXwT8R/tAab8YviB4v8AhL8Pb650XxpdT6zGniXT/s1pLbNO0tvIs7SxK0u24b5UlZWV2b5tu5fub40fs6y/tMfDXwl4f8d6odKubO5g1LVW8Pj5JblbWWN0gaXdsj82XcGdWbau3+Lcv21WpHJ86p5hGouWT5motSa5l7ya6btI5lH2tLkPlPSf2Mhql3a/Ef8AZd+KsNpFJIoa2urpikAZvP8AIaVVZtq/6P8A6LcRM3/PRv4a6/w98V/2ydb+yeE/+FfaXput6ZcWq6h4k1ONVt5om8lkb5ZfLlztn89rXdtWXaiROi7vqr4K/A3wp+z/AODf+Ec8JW09tYvKLmeW5neaa5uPLSNpX3cBmWNPlQKvHyqtel7Ocg142Mz2WInKNWKqpfDKS963m01f53NI0l00Plz4f/saXGi/tD3Pxk8XeOZvEvil5mmt4LDTE061jDW72+xk3ysypEyKmGVvk+dpN1fUgApANoxj9aVFKjBr5zEYzEYyUZVneySWyslsrI2UIrYkwKWiisRhRRRQAUUUUAFFFFABRRRQAUUUUAFFFFABRRRQAUUUUAFFFFABRRRQAUUUUAFFFFABRRRQAUUUUAFFFFABRRRQAUUUUAFFFFABRRRQAUUUUAFFFFABRRRQAUUUUAFFFFABRRRQAUUUUAFFFFABRRRQAUUUUAFFFFABRRRQAUUUUAFFFFABRRRQAUUUUAJgUtFFAHO+J/Cuj+MtHn0nW9LstZ0242maz1C2WeCXawZdyN8rYZVb/gNdAowKXqKD0pttqwHy5+1V+zV4/wDjuf8AinPijd+E9ITTpbY+G44HW1v5X3b/ALRLFKrGNx5cZVkk2qrbV+dlPCfsefAD43/s0eJl8OarceFtS+H2pyz6jqEtnJK9xbzrEkSJFuSP5pW8r725dlu/3Wb5vto8j0pQePavWjnGJjg3gGk6b/uq9+90r3M/Zrn5z86P23PEfxB8RftF+CG0X4T+JNa0v4e6pFf2+o2FpcTwarv+x3DKrLbssW1omj3bm7/7tXf21f2etV+FvjnSfj58LtK8nUNLuW1DxHaW7sqMV2n7T5abW8t18xLnY3zK27b/AK16/QjavUim7Mk7uVruw+f1MN7BUqajGEXGSu/ejLdS163fp8kRKlz35mfKnw2/4KL/AAe8XaJof9s6+3hfW77ZHPpt7azulpKzbdrXKxeV5eeRKzKNvzNswyr4D8Cv2gPAniT9vz4jePpfEFpoXhjUdHNtZahrU6WSzvH9iiyvmsPv+Qzqv3tv3lU7lr7eg/Z5+GFlFdQ2nw88KW8V5Gbe5SLQ7ZVnj3rJsf5PmTfGjbem5EP8NfNfgD9iXTPHvxc+KN/8T/hlpOkeGUuobbwjBoky2Nu1orThpGitJVYysogZml+b5tq7VXavo4PFZRCOKkoyipxstU3q1srK/wB+iTepnKNT3bH282QvHLdsivj3xV40/bO0HUo7ex8DfD/xJEYzI1xpM0qRK25vk/0m6ibdhR/Dt+b71fYyKETA6U7INfIYatHDycnBSv3T/Ro6Wr6XI97bMn72OlfFUPxc+Av7S1nr1j8ZPD/h3wb430W5fR9Rsdd1GGO5t/LnbC2uoKY2ePejbvKZcNuDDays/wBsFc14L4k/Yr+DPi5tVl1XwTaXFzqeqyatd3guJ1uZLmT7/wC+V/MWMk7vKVhHu+baDXXgK9GjNus5RelnHdd+qFKLlsfKP7MN5a/CX9rw/DH4V+Mbjx58MtXsWvNV+7cw2UyQP+9SeLbGW3rAjSr8p89Yn3SRqyz/AAr8f3P/AATr+J/iP4feO7DU5vhxr1/9v0DW7RVnWNdyRs8m1VZ28ryvNVfmVovkiZZVavtT4Q/ATwJ8CbC/tPBHh+LRFvpUkuZFklnmlZV2oGklZ32qN21N21dzYA3NXaa1otj4g025sdStYL6xuo3gmtbiNZY5o2UqyMp4ZWU8rXtV85oVasoum5U5RSleyk2tpaJpPp103ve5nGnKMf7x8ifFj/goP4S1jw7d6J8IRrPjjx3q1tNDpsWlaVKPscmz/Wuk8W5yi75Qixvu8ra21fmr0n9iX4Daj8AvgXBoeux7fEOpXUup6japOksUEsiqixKyqPuxRRbvvfPv2sy7a9h8JfD3wz4BsZNP8NaBpnh6wll86S20uzjtoml2qu7bGqjdtVRn/ZHpXUr0x0rysRjqKoPC4SLjFtNtu7bV7apJJK70sXGMr3Z8O6l+wx45+DXiC+1z9njx+fC41P5L3RddXzrXbuZwVkMUu7adqpviZwrS/vfm2tYX9lz9on4rafcaN8V/jXBbeHXliE1j4XtVSW/hKss8MsqxQbUZW27WWVW3fMnyrX25jI6/pRj3rR51iZRtJRlL+Zxi5fe1f9Q9nA83+D/we8N/ATwRZ+FfC1mLbT4MvNI5LT3UzY3Tyv8AxSNt/wDQVXaqqo9I9qKK8NylObnN3bNErAEVeigfhT6KKYBRRRQAUUUUAFFFFABRRRQAUUUUAFFFFABRRRQAUUUUAFFFFABRRRQAUUUUAFFFFABRRRQAUUUUAFFFFABRRRQAUUUUAFFFFABRRRQAUUUUAFFFFABRRRQAUUUUAFFFFABRRRQAUUUUAFFFFABRRRQAUUUUAFFFFABRRRQAUUUUAFFFFABRRRQAUUUUAFFFFABRRRQAUUUUAFFFFABRRRQAUmBS0UAFFFFACYFLRRQAUmBS0UAFJgUtFABRRRQAmB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9k="/>
  <p:tag name="MMPROD_0LOGO" val="/9j/4AAQSkZJRgABAQAAAQABAAD/2wBDAAMCAgMCAgMDAwMEAwMEBQgFBQQEBQoHBwYIDAoMDAsKCwsNDhIQDQ4RDgsLEBYQERMUFRUVDA8XGBYUGBIUFRT/2wBDAQMEBAUEBQkFBQkUDQsNFBQUFBQUFBQUFBQUFBQUFBQUFBQUFBQUFBQUFBQUFBQUFBQUFBQUFBQUFBQUFBQUFBT/wAARCAIZAm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18YfDe+TTnvLaxtLzTP+Wu/5JVauR0fQbO2R5bZmhf8Auba+jvh7M2t+Gru22+duXYyf31rzHxh4Gn0e6mlRf4vubfuV8lhK0pR5ZkVTlXv5fIe2ZvkZaZ4Y1hpleK8b54mdFetCGwW5ieKX9zv/AI6z7C2i03xDLbXzbLdl/dS/367Y1Dm5jsLO8aF/3Xzo/wB6t2z1JYXTzW+R32Vw8OtwQz/uG3on3q6CG/sdeXypWW2f+F0pS90nmPSLb4b33iSw82xi/e/+OPVf/hSHipG/exQIn+9XJWHjzxn4DdPK1CS8sv4URq6P/heutaqqRXM8qVvGp7p69D4SjrHgmfRE/wCJhPHD/B8nz1zt58MdB8QwbZfFWoI/9xFWtjUte+3yv9s3Oj/drn5ns0+ZVlSX/drgxPORUlymVefBlrCJ20rV5Lx/4ftDVxl/8NNcTe1z5aP/ALDbt1ep22pK7feb5aupeK7fxPXne+c3Nznzlqvh+5s59kqMj0zTfFWp6C6ou5Iv7jtX0Rc+G4NVXdLAv/A65HxJ4D0/7P8AdV9v8CV6FGPcjlMrw34/sdS2RXP+jXf+39yuo/tKDb8sqvXi+sWcthdOsVsyIv3f9umW2vX0K/ebYldXNyDPa/t8H9+h7mLbtavLLDWJd+5p9n/Aq6awv5blf9ar/wDA6rmMTYm8N2OpO7bdn+5VF4bbwfA86xSvFu+bZver1s7w/LFLvf8AuVoJfrN+6li/8draMjoicj/wtGx/hVtn8TuvyVpWd/8A2rF9p0/bsb+Cs7xD8PYNVila2+R2/gSsTwxDc+EtUezvlZIpfuv/AHKJe+SVPGcNtco9zEux/wDlqm2uJhhlv7qK2i/1sr/LXrfirRItYsHvIPnuNv3E/iryhHl0rVkbb88X3awlEwkdpsn8LackDQSfaP4nWJq5K5uL7Urrc8Un/ftq9QsfE8Gt6XE0su+VPvb62PDFnFrF15C2y7k/jRa4oStuOETgvCvwp1nxXZ3E8Bkge3Xzdn8bVWvHudNVLaRmR4vvb6+5vg58N/sDLeSwKibdjIn8VfMvx1s7Gw8fahBAqpb796/LXPTqzqylA6KseSJ5fYeKrmwlXa7Om75k3V7j8NtG0Hxjavc6Vrl39o/5b2NxL/qmrwi502B2Rl/9Brs/BNhaWbvdr+5uE+5Kkux60lE54xPe08DQWDJ+9Xf/AH3+/XS6bo6XkHkXMSvb7f8AXfx14Jc+PLG2l8qXVW3/AMSPPU0OpXnnpc2Oq3aI38CS70euOrhq0/eia8vIdr4t+C2rpeefply15aS/dif+Grdh8LrywtUl1C8trP8Avb5fnr1L4J+LV8Q2q20v/H7F/rYXb7yf36534weCZ9H1ZL6JWm0+Xd87/wAL104KVXm5Kp0x+Eo6Df8AgLQXT+1dVvtVlX/ljb2fyf8AfdZvjnxbpHiGVP7I0+eziT7v2j771x826q73Pyf7FfSRjEx5hz/PQiU1LmJ22+av/fVH2yJ/uurun+1U8pcZEtMpqO033Vaorm5Wzf8Aets/366KUQJ99G+se58T6ZD/AMvK7/8Aeqv/AMJhZ7PlZf8AvqtvZB8J0H3KZWEni2zmb/7KtCHWLab5llXZ/v1EokRkXafvqJJlf5lp6Or1HKbcwlFP+5TP4KkCeG2a5l8pfv1uJ4ei021+2ahOsMS/Ps3V5r4n1vUNEnS5gVkT++lcTqXjxdV+a7vp5rj+NJW/9krllI740z6b+GPxF8C3Orvpmoa5Lpr7vli+5E//AAPfXvXifXvCvhvQXltryym+X+8jvX5tTabrWq7JbO286L/nk6vXXeG9H8WTfL/wj06Jt2b9zVpCrKBfsj6f8MftD6Vpt/cefYtc72+VH+5WtqXxyttYvEntrH+xJf8AnrC336+Ur/TfEem3X7jQbm5f+J3V0pj3niF02z6LqSO/9yBvkqqlaU/tBGlHlPuvwr8Y9XtrVJZbmPUrf+47Lvr1/wAK+MNP8T2fn20vz/xJ/Glfk3Dc61oOr2888WrWbs3+uff8te//AAu+OuoeGLqxa8Zpn3JulT/lqlYxkEqZ+gu9f4aKr6Jfxa9pdveRP8jqj1b2bK6YnmyMzXk/4kOoN/0yevgDxbDs1a7/AL/mvX6B67/yLt9/1yevz/8AFv8AyFr3/rq1bR+AiRzmz5KZ/HVjfsWq71JY9/npj09OlJXOA1Ke6fPSU+tQG7BTKlo2UAN3ikoqzbWbXL7Eo+yBnzalFD/v0eGL9fEOtvbL/wAsl3tvqXVfB9zfq/kSrD/wKsTR/D154Vur2eKffLdKqb0++tedKUij0C/8VS2Fn5UG1HX+NGrgr/xzfPLtbUJ7ZE+99nVKx7/w94hmZ2s9TjR2+fybhfk/77rOg8PeLoZf9Oi02ZP78TVx4ilKsBqX/i2V0RVaSb/beufm1vULmVNu5HT+5XVW3hj++ypVfW/BMV/b7YrySzf+/F/HXNChyGUonKZ1P/npJ/3zRVn/AIQbVf8AnvRT9kRynvHwH+K/hW88X6ZBbXLQ+ero0MsWxEb/AH/++69K+K/2N9Uu7bb9754n218lXnw3idoryxna2uIm3rs/v13CeKvF9/psS6reR3nlfJ5yfI7JXsewjy+4X9k1b/w9LDcOyxfJVLUvAH/CW6d9mZf3v/LL+Cq9n488m6SK8uW+X7yP9yvU9Kezv7OK5tmV0/hdK8+UZQkY+zPmDxD4P17wTfvFOzbFXf8AP/HVCz8YND8rtsl/v19beOfCsXjbwbKvlf8AEwtVZ4n/AL1fHmt6VEl08U6tbP8Ad+7/ABV0RjzxMZU+SR3Gj/FS5tt8TMs0X8cL/wAVdr4e8W6Zf3EUq20D/wB5HrwKbwfqtn+9Vlmi/wBhqNKm1PSrxG+ZE3VcY+8dsZcsT7w0rwf4O8eeEpbzTFjttTt1+b+B68i1LSvsErqsu991Hw3eLW7O3llvJ7ZG/jh/ir1KHwZodyj7Z2m/9DrolGMy/jPHfJl+8zfJ/DUqPKnzLXsT/DTSHi2tKybvuptqK/8Aginkbra5/wCAItc3sImfKeT/AGyd4trys9ReTvf5q7DVfhpqemr+62zJ/t1z82iXlt/rYG2LW0YRLKV54GXUokaWKN/7qVy+q/DFZpUi8pbb/bdtlbc1nfWe+eKWXYv8DtXIeJPEmtO7eYscKfw7Jd9Y1qZBQ8T/AAil0eDzYrq0ud/3f9MSvN3tr7TZXZbpkdP4K9I0qz0+2lS51CVbm4b7zvVfxVNot/avL5q2zqvyv/fqYx90xlH3jj7DxhqEMqebPv2/d2112m/EvZstr6zkf+7cIu7dXE+G7Nb/AFLbBZ3N+u7/AJdImlr6I8MfByW/vbS5uYFs0X59k330rlq1/ZfEaRiYlt59zB9pi3eU38b1n36WesRPBc/f/gdK6D9ojWtP8I6DaeHtPlWaVtryvE33UavFdH8TzpYfN++VPnWrw9WU484qnuyNVNVvvB9/5Uvz2iN/erh/Ft/Z3mru1j9xvnqxrfieW8ilWX+KuH+3t5r/AC16EYc5jI6O21iewT91LsrpPDHxg17w9qkU9i6uv/LWHdsSWvPXm3r/ALFWNKmj+1JvbYlHsooI/EfXeg/tz6roNn5X/CKwIjr8qW87vsrxzxJ4k1X4hazLqd4yo8rN9z+BK4VLyB3/AHcXz/8APXdWrbaxeQp5Vr8jt/H/AHaxjSj9k0qe8dnpXgOea33f2qv+5uXfW9Z/DrY+651W72f88k2purhtN0S53faZfEKpL/AiK3/j9dr4b8Qyp+4vp4n/AIPNSl7IqJ01n4b0yw/1FnAj/wB/bV2Gzih37YlT/cqL7Sm391Kr/wC5TPti/daVaJfCRKRsaPeXnh7V7TVdPkZLi1bfs3ffX+NK+u7bUtI+K/w0llg2pdvFsaH+42yviy58baL4Yg83UJ1eL7mx/vvWHN+17q/hVJbbwZp8FhE3ztcX3z/N/uVphqUashRkdj4w03U9BS4ggaBLiBtkr3DKn/oVeC698QtQs714p9Qid/4vs6/JXJ+MPH+s+Nr+W88Qa5c6rLK2/wCf5Urjnudj/Kuz/cr1fZCid7/wnMsLI0Usn/A2pk3jzUHXbE3z/wB+uHS5ldfu7P8AgFSp5syfM3yf3K1jQLOufxz4jmi8qXWp4Yv7kNZ6eJNTmbbLqE8z/wDTVqx4U+f5m+erTzWafeb566Y0+Uo001id3dpblaE177+68WsxLyx3bW+5UsKWO77tXykSNS21hd3y3K1oJqV4iebBOyP/ALDVif2bY3i/e2P/ALFOs9NW237Zf++2o5TKJ0Nt4z1ewfb9undP/QK6XSvi7PbbIp1Wb/0OvN3Sd22r9yqm+W2Z9y1EqZsfQum/ELSr9UaWVYXrsNNv4JnTbtm/2Eavkf8AttoV+7W94V+KmteGLqKezvFTZ/yymi31x1KZ0Ql7x9H+JL+58Tv9mnsVsIk+RX3b91dX8Lvgzos10tzcrHct99t614rYfHWDxPe263NtFZyv/wA8vuV9K/DeZrmwhliZfnXf8leXUielGoeu6JoPhzTYkX+zYP8AfdVr0DQYdKREVdPtnSvJLNInl3N9+uu0HVbO2ukVpdlYcx0HrulaV4av5Uil0i2fc2xvlrtX+DnhOa181dMgTf8AddFrzfw9eQO/mrKzv/B/tV7npV+sPhxG270Vd9WZcx8u/Gz4OaHeWcq+R/sbNtfPnhL9mmDUteRrOWSb979x2+SL/gFfSHxg+Isby3FtEvkv/t1y/wCzx4tih8cvFKq/v1+VKjmNfsHV6Dqt58LlstI1W2b7J/DcP8lenwzRXluksbK6N916539o3bf6XaMq/vf4a88+BvxCa/ll0G+l/exf6p/9mu+nL3Ty6kT1XXk/4kl7/wBcmr8+vGCb9Wuv+utfoX4hdf8AhHNQZf8Ank9fn14qTZrN2v8AtV0x+A5vtHMv9yipn6UysixiUU/ZR/HQEhvNJT6NlADKKfso2UEENTJMyUbN9M2VkWP8x/77f99VE/SpX+RdzVymvX9z832OVfN/h31ySiXGJt3l5HbLul2/L/frn7/x/BDP5EX3/wC+lcfrH9r3Nvtud29v7lY+m21zbXiSz21zMn9zynqJBI9AufiLbWao0q7/APYStvTfFukarEjRTzwu33nuIHRErh38Kr4huEntrFrD+87/AH66C2+Hq+RsudTvblP7j/J/6DRGJR132nT/APoNaf8A99PRXJf8Kn0X+7N/31RRykHYaJYT3iptXejL8r1o3Og3NhvWeJoXZfl3rTf2afGFtfpF4e1OLzri3X5Zpf7le7/EXSrb+wfN+5Kn3dlehTOeJ80ar4etrmLbPErv/fpmg6xqHhiXyrZlSJPvROvyPXR3MK+a9Z1zZq/3azr0yz1jwH8RbGZNt5EsKMuxt9eIfF3wrBc6vcS6fEs1ozb1rYs7NoX+Za0P3Fz+6up1hX+J3/grmoRCPvnmngx9jXFjc7vOVfl311M3hixm2boF/wBqt+88N+B7+fzV167S7T732eL/AOzq295oNhFtillvNn9/5KuUeQCHwxf6f4esIrZbZv3X3dnz10dn42nmZ/K0+WFF/wCWzrsrif8AhM7a2lf7DpkEL7v9d/G1WX8f3N46LPO2+vNliQjI7KH4hWumzo1y1zv+/wDJE71sQ/HXQ7NXWXU2h/j/AHyulef3iNNYN5cqwysvyu9eT6x4J8UTTyzwXkF/v/vtsrejiYz90JSPpBP2kPByROsrxXlcvqv7Rvgzc7NYzoj/AMHlNXy7rFnr2m3D+bbbNv3nf+GuUv8AW9Q+dWlau6PvkSkfTHif9ofSJrd4tK8PQXO/+O4Z4q8d1jxtPqV5cTttTf8A8sU/grzZ7+5SL5XZ6ms/PuUZV3b62lH3Qidk+vfK8su7ykXfX0d8Mf2ctK1vS01zXNXjv7SVd8Vo/wAmyvlKHTbt5YoJWbynZVb5v4a+jdSdtKtXSK5uf7MtYl2p5r7H2p/crk5owjylx+I6Xxt8QtM+GMH2PwhpFo8q/J5yfJ/wOvItS+PHirWFeK58Q3ML/wDPJPuVY1jR9T1WB54FaG3271/uVwN/ojI77m+esPYRn70w+0Jqup/2rPLPc/vrh/vSu292qCG5+zWrrG3zt96sWa2lhuNsTb3qu6X9m3m/wt/drWMERy80i1qqfuPNrmrx13fJ9+rN9d3M29fLZP71ZfzPXfThYOUsJ9371PS527Y1qawsHvF+Vd6/7tWm037M/wA+n3D/APAWWqlKOwGjZvvRG+5W3baxF/q1jZ3/ANta5xNYubaLbHFHs/213PV/TNP8QawlxPZafPcxRLvllSL5Frj5OXUiJ3fhXQb7xVeeRFAyRJ96b+5W14z8Jf8ACEzxRNO0zuqvves34X6xfPeXFpql55Nvaquxn+X/AL5r0Dxbo/8Awk9vFL5/nbV2LNu/hrD2sYS5JEcx5vZ69eQy7opW2VLrHjOfTYPNvvI3v/qtku+srxP5Wgy+QrK8v+w33K8y1fUmubrdXZGjzjNrUvFU+pSv5rVzdzMz7vmqB5mdf9um7/kr0qdLkK5S1bIrp+9bZT0eK2bzNvyVUR2rQs9N+0/NPLsSu0ZVe8Z9/wDco+074ttaX9lQb9qq1PSwgs3+alEDMSGd2+Vq0IdHnmT5tz1btr+CFE2r89W31JUV9v363FEqW2gqj/6tqsXOlMmzyoNlEOtqjfN89Sw+IWm37VX/AL6qCTPeG+h+X5f++aimmuYdlbc1+02z/V/980eTE6/Mq7KAOffWLlPuVYTWJZotrLvqW8s4Id7Kvzt/cas9LaV2+WgsleZrlPmgWqX2Nk+78lEyTp/y1/8AHqpTTN/easJBEsI8sP3Xr334G/tK3ngq8i03XkjudKb7s33Xi/8Aiq+dvNf7u6mo9cMqfMbxlY/U6z+OXhqGCJp1V7R1V1mT56sar8VPC80CT2cTI0Xz7NuzfX5qeGfH+r6CvkW13st/7j/NXoelfEi5mgTc3nbv7jVxSoHZ7U/Sf4Y/GDw1fvFFLL9mlX+B2r6Y8K+P9FubBIPt1ts2/wDPdK/FW58WvNFtilktpf76Nseut+D/AMPfEfxX8QfY9K1W7R4v+Xi4utiURpD9pzn6UfGPwrotzay3NjPG7/30bfXyfpvi2fwB8QbfU4Pn8pmT5/7lZXj/AODPjr4SxW95c+I7m5t/4tl1vrzzWPEM9/a/v5W81/4645RO+HwH034k/acXW7BYL6KKbY3yujV5f4b+J0Fh8Q9MvoPkR50Rtjf3q8EvL+WFK0PBP2m/8b6FBGrPuuk+StqEjjrH6oarMtz4SvZV/jg/9kr4H8Z/8hi7/wB6vvC53Q+C3i/j8j/2SvhXxajPq9x/vV30/hOCRzOyjZVjZQiUyCLZTPJqxso2UFlfZQiVb8n5KZsoAr7KNlWNnz0bKggr1VudY0rSpU/tC+Wz3/8APVfkrS2fJVe8SK5geCWJXT/bWlIsx9Y17wdeW/lL4ztoXf8AuRVz8Nz4Ts5d0viqK82fd2Rb99P1X4e+FZk/0mC2h/20irgPEPgDQbC43aVqfyfxeTFsrn9mdMZHpj+LfDifdnldP9tarzeP9FT5Yl/8erxJ/Dap8y6hcp/wKpYYYofvS7/9+r9mYyke0Q/EixuZfK+Z6W58c2yNti+/Xi76lZ2fzK3/AAOmR61eXvy2OlXt58334omeiUOUR69/wnn/AEzaivNPsvjT/oWb/wD79UVHKPlOw0rUp/CWvJKjeTcJ/Hur6C0f4kN4n0HyJ51fcvyvur5y8Z2ckLvBP87r916d8N5lS6+zNPLsb+Dza65HL9o9e1jVbazf97LGn/Aq5e88eW0Kv5Crc/7dYWvaD5Nw+5t/8a764HWNSnsHfduqPjND0NPiveWd6i/Y4Jrfd8ybvnrrb+88I+P9OSeBpbbU1/5Yy/uv/Z6+Z7zXpH+62/8A36zH1KR7hJfNkfZ8/wAjVcaPIRE9Q1vW5dBd1WXYlY6fEuWH5otsz/7bNWh8NNNg+Kl02h3kuzU3Vns97f61v7lc/wCMPAF94Y1F4LmBkeL5GR6uVCM/dA7vwxf+KfiLP5GkabDZ/wB6Vq7K38Gal4e2fbrtru4+/u27Urw2w+KniXw3sg0jVZNKiib7kP3K6B/2hPF1/sS8ube+X/d2u1eFi8vqt/uvhD7J7b9vie32z/8AfdY+q/Zkf9xO0yf98VxuieKte8VKjSquxv8AgFbTwz2bf6T5T/7jb68aVOVH4ieXnLDvPNB5W1nib+DbXO6l4P0qb/j5iWzd/wCOtDW/G1ylg8EX7lP4aZ8NPgh4j+Pd7ugn8nTEb9/M/wD7JXtYKNWXvGc/iOPm8DWPmvFBL53/AAH53/4BXS+GPgt4h15k+x6RPbRI2xnu18qvuD4afs6+F/hvoyKtnHeS2672uJV37WrxT9oH9pNvCt4+n+HIIJni+Rnmb7letXoVZUvdL9pGJi+G/wBnDT9NVbzUmWaWL5me7ddkVecfGP4m6feb9B0hVe0ibbLcJ/H/ALFeeeM/jZ4z8dq8Gr6vI9p9z7Jb/JFXAwvLO6fwIv8AAleNRwlSEuarM2lL3T3tPFs9h4DtF2rN5q7Gf+5Xn6eIYPNRblf3VdEiSp8O9MaVfnVXRq4f7Mty/wA21K9Hl90DeuZtIv0/0aJkf/batrTfB9tqWnJP5rb2rlfJWFUX+OvYvhF4bvte8F3GrxQb7Tyn2p/H8r1yy906KcfePPdS+HulW0Tyyzz+b/c++leWa3YRW1+8Vt9zd/HXsHirWLP7U67W/wBpHrgPEOiNNPFcr88X8Va0qvLIco80SjoOpv4cPnxy+SV/uV6/4K+INj4y0n7LqMUD3sX8flJv214Bqu7ftZ/lqGzvZ9OnSW2kZJU/jStqmHVaG+pxn0gngnTNVvX8rT1R/wDYX5K9W8DaVL4eiis1XybL+JP4K+b/AAl+0D4i0RPI2w3kX9y4/hr0rSv2mLbzYl1OD5P4v9mvn8ThsTy8qCn8RV/aG+Gtl4Ylt9SsVZPtjfKifwtXjdt4z1XQYng3yPE399q+nPjBr1j4q+G+manaSrMkU7PE/wDwCvj3xJqrX90/8FengKM50/3oVI/vPdK2pavPfzyyyys7v96s/wC/Squ81cSzWvo4REiqifPVqG2V1+ZtlTQwrC26mO/92unlGCJsl2btlaEKLs+9vqkn3fmoe5ihX73z/wCxR9kk1UeX+FapXMMr/MzVmf2lPjar7FqFpZP4mao5gLb7rP5laq73Lb/vVV81qdtap5yuUs+aadDcsj1U30fM9VKQGwmtsi/dV6bNr0r7NqqlZWz5qlS2+b5qQF3+1ZZqejtVJ4dj/LUvnSou77lPmAW5h+b5Wqt5Oz71Oe8ab71Redv+9WMpAHks/wB2o9tWBeSKvytsqB33tUAMq9peoz2sy+W1VETdT96wv8tSWdL/AGxP9oRpW+f/AGK7Pwr4h1CGVJYL6ezlT7r27OteWW00qN8tdHol5LDOkvzJt+7srXl5w5uQ+pdEvPizqtlFbanp+ra9pVxt8qXf5tTXngnWk3teafc2aL/BcRbK2P2V/j9feEvENpZ6reXd54c/it92/wAh/wC+if3a+xfi7reh+KvBb3mnrB+9i+bf8j15GJpckj1aFXnifAmseD7mHTUvtyvE/wAipXsf7JHwufxV46TXpV/4l+lr+6fb96Vq4rWIbnxDFZaHYtsuJ7x0i/2K+6vg54Dsfh74NstMs1VE272/3v46zpEVjs9eT/inL1f7kD18KeLU/wCJzcf7zV91686/8I/qC/f3wP8Acr4X8Tp/xNrj/er0KPwnBI5zyaNlW/Jpnk0EEXk0bKseTRsqwK+yjZVjZVS/uVsIHnb7iVABsrPv9Vs9Ni825uVhSuNv/FWr6q7rp8TQqjfK8vybq5/UtH8RwxfaZ7Zbn/rk296UjHmOyvPiFY23+oWWb/frjdY8eX1zK+2Vbb/crz/VfEN8jNFFpl3s/vvA6ba5e/1i8mTazMn+5V+4PmO91jxn8n7+ff8A8Crl7zxnEjoqqzvXJPNK7/e3/wC/RsZ5d27f/eq4xNTYvPEl5NE7qyolZ8P2zUm2/vZv9itDQdBudeuvKs4JJn/uJXpug6PZ+AG8+5gimu1/56/wVEvciBX8B/B9b9UvtZlZLRPu2/8Az1/3q9Qm8bReD9O+zaR5Vhbr92KGuH1v4tRTb1+Z5dvy1x73k+vXiebcrZp/Dvrx+arUl7x2Q909C/4W9rn/AEEbmiuD/sqX/oL0VIe1PTfEmsaV4k8OWutWzRfaNrpdQv8AwvXmOm6rsuPPtvvo1c0k06K8G1kqOwv5dNuv76f3K9qR5x6fomvXmt3/AJFzLvlf7u+uth+FbeM4riBW8m7iX5f9qvMtNm+0yxXNt/x8L89fRfw61j+27VLyD5NQi/18W6sF8ZVI+VPFvhifw9qNxZs6u8DbGeuU2Mj7a+gPjf4Pl/tm4vPK2RXTb68NubPyZZV/ufJXpv3okjtE1WfRNWtL6zbZcWrebE9fSvi34l+Ffi54ITULyddN8V2qqktu/wDy1+Svl3eyPtX/AL7qXfL91PkpIoNV2/bHlWorD5JYmb7m75qP4/m/vVLCm+f/AGP7lTL4iInrtnryppMSwM2xPvIlR6l8RbO2g8iDQ2hf+K48371c9oMO+121z+vJsl2q+zbXmywVOrP3jb4TTv8AxJPqv+qibzWZUii+/wDO1fpl+yd4D/4Qz4S2ltOnzt8+/b97dX5u/BnR/wDhIfil4atpV3753dk/3Ur9SrbxtY+G9DSDzfJ8iL7lelChGjHlic0v5jC+PHxRtvA3gu98j5JWVq/MLxh4hn8Q6jcXU7fPK2+vcv2n/i7/AMJnrMttBP8Auovk2JXza7yTfLI3z/w101JclI54x55FfyXmf+5V2w0qV33bqsWGmyvFub7iVoO/2a3efd9yvC+0dx7xpvglrzwCisrf6PA0v/fT14JrG7Tb/b/BX2do7xQ/Dm7iX5JZbVUr4/8AGem+drkrN9xP4K2jH3QnuY9tfteS7fN+98lfVWg/Gbwv4D+F9lpkETJerFslhiVnr5VS2Xd8tXbZ5bxXglnk2VzVKfulxkW/FWsQa9qMs8UWx9zUywm87TvKl+esybSpbN3ZW3pVizmVN67v4a53E2pyOa1W2i3uzN/FTbTSI3g82OdX/wBiodVdpr3y1/i+7Wholn/ZupRSyTrvT+CvQWkTnl8RUsIYoZf3rf8AjtXfLidmkilbf/c21qeJIbHSrNJbZYJnZvm2Vk6DpuoawzyRSLDAv3nrK3P7xBp/8JJqdhoz2a3ksNp/zyT7lcPM++V/mrQ1ibZdPEsrOn9+slvv110Y8sSiZOlWvtNV7aHfTZn2PtrsAsfad/3vuUPN/d+5VRPnqwnyLW3MATXLOiLU1npTXiu27Yi1DbQtM9Xbm8+zQeRF9/8AieokSVZnjt/li+9VT5nb3o2M7VrWemqi73rECnDaLDF5svz7v4Kbc/dRauzJR9m2W/m/7VXylGelnK9LNCqfLuq0+7+9VSbbu/26uUSR8PSnvcr/AArsos/n3/LVhLP/AJay/IlICFNqfM1VZrlpvvVpTJvi+5VWaHf92pka8pRd6ZT3SjZWIDKKKKCCeH56ZMmx6ltn8l91Fzc+cz/LUFjEfbWxYXkvyLWIv3604XltnR1rtpkSOt8Pa3eaPcebBK0L/wB9K9u0f403N/oaW0sk/wBqRdk/zfJs/grwFJldfN27HrW0rUvlRt2z+9WeJpc4qVXkkfXvwQ8Q+FbzxBcX3iO+k0RIIopbWX/a/jrtfiL+2Nc2G/Q/AcUd4kXyNqdx/wCyJ/FXx/o8zX8TxNc7Ef7u/wCSvovwH4w0rxJ4Vi0HV/DkFtd2aokF3F8/2hP79eJ8Ej1o+/E9w/Zy+MfiH4i+FNdXXmWa4s/k85Pk37q8v8SI39r3G7+9XsvwK8DW2g+D9d1CD5Ptu79z/B8teRa8n/E2uN396uyh9o86p8RhOlHk1a2fPT3StoiKnk03yateT8lGyiUSCk6VzXjC5az02Xau/wDvb67B4a5/xtZq+hyt/t/NUcpZ87+Odevki/cXLWyf3ErkfCvj/UPDd/5qys8TPvZHauj8fp5PyrXm+xk+bd89OVPmMj3yw+MFjrEX2SW5bzZfk+zypvSuY8YeFbPUovPsYlhlX72z+OvL4X2fd+//AH69O8MXktzYIsrfP/ttXk1acsPLmiZHl9/YS207rtqFEk835a9O8SeG4r9/NVtjp/49XP2fhJvNdWlVP7uyu+lX5zTmM7RPE+p+GHl/s+5a283/AFuyotV16+1u4/0mdpv+B1M+jypL5Sqz/NWlpugtDK890n+7vraRsVdHs1eLdP8Af/h31ad7Pzdu3zn/ALlTeIdNW2sreeC7ifzfvIn31rHs4WSKWVmrmlTCUjQ8w/3VorK3x/3KK4LHNznW+IdHaH97Evz/AMVYLpE/ys2x66h/Ejeb5U8S+Vu/jrK1vRG2fbF+4/8Acr1jQzLbzdNlSWKVkf8AhevXvh14hW5uormzvPJvYv8AW2/9+vDH1Kewl8pm3xf3K3dH1XY6T2krW12n3XT761IH1n4wT/hMPCT7Yt93F86JXyl4n0prO4dXVkdW+5Xrvw3+K8qXqWmryq7y/J5yV1nxO+HUHiHTf7VsVXcn+tRF/wDH66IyHL3onyt9mVKhdG3fLXR63pUsMu37lYiWzb3VmrcRV2M9OhT97uar2z5fu0PD89BB1vhWHfauy1zniGH/AEzd9xK6vwwmyyrC8Qoszuvmr/v1zxl7xtL4TV+BV5LYfFrwvcqyptumTe/3PmSvoD4/fHKBFfStKbfL/wAtXRq+VEhlhdPKlZP9tG2Vbs7NtyRL9zd/H89XKr9o5vjH+TPqu+dm+dn373/ioewittjM2962Jk+zQfNtRErMms7m/f5Im2V5lTEymaxjyFWa/l27VbYlVpkldE/3l/8AQ66Cw8JS7PNvG2Rf7tWPs1i9/aLbbplSVU+7s/jpUzQ+i9YuZ7bwbceQ2zyoIl/8c+evmzWLlrm8fd877q9g8c+IZbDwkljEzfa3+8/+zXz676g9/wCau7/frqjL3SpR940ntmRk3LXU6bo6ppKXLJ95q5xLme5+aX79dK+tzvoyW0qqnlfddKxMY/Ec/r15FDbt82xK5dNVXyN2750rT162a5t3bd8lcZ9p8netONPmNjV+0si7l++9PsYluPmk+eum8K+FYPEmnblbZKq/981Um8MT2m9ZZVtk3fcqDGRR0S5ieVradV+yu2z7tbOt6VFoOjP5TM6St/uUzR9EtkdG+b71dB8QryCHwbp8G1fNVnf/AL6raMOaRcTxlvv0L9+h/neiuwssedsTbVf79Pd/kpiVZA+H+9Uqfvparu9TQ/J81UBoecsKv8vz1nzSebLTHdnqWGHe1PmDlNCwtvkSVqtzTLC/zfOj/wAFV0m2LtVaHh3puZvkWkTy+8MTdcy79vyU+5ud6eUtRJMzv+6qxDYMn71vn305VDo9mMmRUVF/j/iqGzsHvH3bfkq3Z6bLcyu1bdtpUsKfNV8xHsjMttN2S7mi+7Vj7HFNLu+4n9ytBLZnfav3K0LPSt8r7qOYOUwrm2+VPKX/AIBWZc20szPuirvodB3uny1bfQVT7y1jKR0xieaQ6JLeb9ysif36qXlh9mfavz16XeabsVolrHfw8zz7m2+V/cqCJROESwl27m+SovszO23+Ou6v9KV/vLsrA1Kz+xsrKvzrQRymLcwtbfK1V9tWrl2m2blqVIdkXzfeq+UxK6Q7HStp0Wa3Tb9+sdEZ5UrTSFt6NXTSIkaGmvv/AHTLUty7abKny7FanpDv2SxfwVLfp/aVkis3zr92tDM9j/Zj1jT4fFaXOp/Znt7eBklhuGREfd/H81e8aqmh3PiCyg8OX1pfy38qxeTY/P5VfEng+a1TXdNg1X5LDzdk8uze6/3K/TP9nX4P6Yktr4ois4kii2eV8uz/AIHXgV48sz1qEvdPcvD3h7+wfh8lrt2Otq25P9uvlrW4f+Jlcf71fZequr6DqH/XKvjzXk/0+7b/AKa104aPuyOSp8Rh/Zt70eTsqf8Ajp+wVsZlTZR5PyVY8mn+T8lAFTZXOePE/wCKclX/AGq6vyjXKfEJ9mhuv+1voA+avHjqj/d+evN5trt92vSPHO6aVK8/eH5nX+5RzEkVsivLWg+pT214rQffiqo8KuybPkeruj6VPrep2Wm2fz3V1OkS765q3Ly+8EjdtfH3mbFnsWfau3fEu6tXTp7LULjdbXap/sOuyvr7QfCXhr4d+C4mudMsofKi/fv5SPvf/gVeP6r8e9Ga6lXT/B2lvslZd+1Er56nioyl+6gYS+I81msJ7OV2+xyb1/5aovyUz/hG7nxPE/msyPW34k+Iup+JHfzVgs7T+G3tPuLWDba82lP5/wAzon3kSu6hXlKXvDjUOH8SeHp9HvHilXY/9/8AvVFZw77J2/vV0fi3xDB4nnTyvMRv9tar6Vpuyzliau2tV5CpHOeUn+1RXZR6JF5a/KvQUV5vOYE3jDQW0q/uIJW+6336xIbmVP8ARllbyqt6l4qn8T3Hm3Kqj7V/iqJLNn+Za+kj8J1kOseFWttkrf6qVd6vtrn5tNa2V2i3b69D/t6WbRotMns2mSJmeK4/ubq5p7Bnlf71YxiQZ+jvK7/ebzf4Xr6S+C3xLgvLVNM1OVXlVdn71vvV8+pYSoybV2Vsf2bLtSeJtjp9zZ/DQWesfGPwBY2ey+09l8q4b7ifwV4bc2eyV1Za9a03W7rUvActtqFy01xFLvV3X52rze8s5Xl+62zdXTH4SDBdNtbGg6DLqt0iovyfxu6/JTYbOX7Vt8pv9zbXqFncqmjfZoJVtk/iT+9XHXlKPwiiLpWg+FfDETtPc6hqVw38DqixJWRqU3hzz3lbT1dP9tqzb+znd32/O9c5eQ3yfKys9edH2v2jQ2Ly50h/+PbT1T/gVW9Nhg1KWKCxs1tnf+PdXP2FtK8TtKuyvUPhj4D17WLqW5+xrYafEu9r6Zv4P9lK6I+/E1jHlNKHwBYw2qN/rrhP43qtf+Emtl81oJ5v7qQrvr0Gw1vw5bXT2NnqcFzMn3nm+T5q6F/Emmaba+a11aJt/gSVXrllTLPnbVfBniXWJ9tjp+y3/uTU2H4J+NtKuLe51D+z7O03I+zzfnr0HxV8bJUZ18L7X2/JLNKuxE/3P71eTaxqWva9dfab6eS5l++j/c2V20o+6RE6rxtpWtaxLbrbWPnRW8WzejVkaJ4e2LLbX1m1tcN/z2WorPxP4o0e38qxvmh/4DvqteeIdcm2S315JeS/33olH3Q+2UvEPhufRLp4pV/296VRsE3t5W779W7zUp9ST5m37KZYQrDcIzURj7pHL7wmsaVsiTavyVwWpaVF9q+Vfnr1HWNtza/LXCXNtL5rrUSkXE3vhXNFbeI7Szb7kv3qZ4qtpZvEFxbS/J5TbKxPBk0tt4vtZV+/F/HXp3i3Sok1T7ZKv+vVH/76pR+IxlE5G22oiKqr8tcf481JpvKgb+Cuu1LUoraJ9vyPXmmvXn2yfdXbE0h8JlJ0p2+mUVZQ7dSo+2mUUEC7izVKj1DUyQs/3aOY2jEETdWgkP3FX79NSzaGJ2arum2zbfN2ferPmOmNItWdnsiSs648+8uvITdVya82fLu+etvRNNV4klb53ep9oXGkVNN0feiLt+7/AB1p/YNj7WrVtrNk+VV+9VuawWG33bfmrLnNvZGTZ6V5Mvy/xVsf2V9yrlhYb2/263EsNi/7la+0D2Rzv2BUb7tW4bDZ8yrV+2sGubj/AMfqxc2372KCL7n36PaESpFWzRnl/wB2rVzDvb+/WymlfZoE+X52qVNHbyn3VHMbcpyF/Z/xt/HWW8Oze1dXqWmt92sl7Nt+1f8AgVXzGMonNPZtM/zVmXOlNM21vuV339mt5VZ81n5MTtto5iJRPPH8PbG+Zap/2bvnfb/DXeTWfy/NWPc2cUMry7fvV0xkcEomKmmqkW5l37arff2Lt2V0CfJE7ff3rWLqSbFiauyBkXbb5IttMmdU/ipsT71SrEyL5Ty7aZnEwblPJZ5Wbf8ALX7Efso6r/bHwU8NTs293tU83/fr8cppt8Uy/wAG2v1d/YQ1hbz4I6Um77i/LXmYuPu8x005e8fQeq/JpF6v8DK9fJmtw/6fcf71fWuqvv0a9fb/AMsnr5Q1VP8ATJf96nh/hCqYvk7KREq66U3YK1Miv5NO/j202a8itvlZvnb+CrULweVuaKR3/uJWMpAUpv3O/dXD/EW5/wCJWipFI+9dnyRM9ehTX7P9222VxvjDxJqelRf6HL9mdl++i1z+0lzEcx89eJPCWq6226C2bYv3nf5ErBT4M+IbxXuYPsjov8H2pd711njDTbzxPL/pWp3KJu+4jffrnrPwM2lXX2qx1e7s7hfuujbv/Qq0qS5YlnP3Pw68Q2115EukXO/+DYtdL8OfCt54e+J3hSW+tmtle+T/AFybP4Wrb/t7xnbWH2ZvE7bX/wCWr2y+b/33WY9nqt5LFLea5d3jo3mq77flevOqVZSjyiO7/aN8W6h9vt9PgnZLTa+7/ar56+0yb327tleteIby58SW8UV9ErunyfaN3zvXKv4Mg27VlZKzwlKEIWIkYOlX7Inlbq2Lbz3l2xKz7vk2Iu/dUyeD4rZt32nen9zbT7P7T4V1nT9YXdcxWc63Hk/3qPZ8kzm5feKNzpqpqUUXlSW1xu/1M0To+6ughs2hiRWXY9fZGt+LfBnir4eWXiXVfB2n63byr/uy79n9+vnibXvhPNfvL/ZGraOm7eti7M8W7/erKvI3OD+wf7tFOudd037TL5WPL3nb9M8UVgB5neOthqT+U2/5q7LStbs3tU81l+T71YXjDw22jz7fuOrfcrE03TWv1eLzWT+Ovo+bkN/tHpcOvaRs/wCPyKGj+3tFRt3nx7P79eeP4Y0pIt0ur7H/ALm2ok8PeHn+9q8kP/bCtYyKlE9I/wCEn0h/uyr/AMDp8Pi3T7aX5pY9n3NleaPonhr/AKDU7un/AE6//Z0PoPhxPmbXPn/ueU1SKR6Z/wAJtpSI6+eqfN9yqz+MNDf5ftK7P4q8/GleF3X5tVlf/th/9nTv7N8Jv93V5fl/6df/ALOtZEcp33/CYaM7fup4t9XYfFumP8qs2/8AirzD7B4XeVW/tOf/AH/I2f8As9Wra50OG42xavKkS/xvF96sZe+XynrFheWd5vZW+SnTTQIjruXfXNeGHtrm3dopftMX9+ruieDP+Et8UWWmWPmPLcS7GT76ItEYhE9D+D/wlk+IWrxTs2/TEb5n/v1718Zrmx+HXhD7DYqsP7ryvkr1v4RfC7T/AAH4Zt7a2gWFFi+bZXyL+174/i1Lxbd6ZZy/6PatsZ6iNM2cj5/1V7bxDfyxfafJRW++9P0fwnZ2N+k8upNeOv3d0u6uPfxDbJdP5u7Z/fSrUPi/TYYtsHmJ/wABrKUX0Lkesb9kX8NPS8iRNzffrzq2+J1tCu2SJplpZviXZzJtWJoX/wB2uemqvN7xidzc63Ej/dWuP17VftO+Lds/3Ki/ttntXn++lY7+J9MuVf8A4lm+4/5+Eb566Akd14Ss4L+zfym85/4t9UtetvsF03zf8ArP+HXiG2h1b7M25PNb5vmrsPG1gqbG2/e+7WQ4/CcV/bbQsnzfd/gqi9+ty8srKqbv7lF5bKjf7dVXTZFuWsZSEWtBdU1u32r8+6vTvH6N9jspWZvki+avPPAyNc+OdHtmiX97ur6b1vwBba3a3FtL8jxRJteuiHxB9k+RNYv/ALS77V2IlcZM/wC9evVvHPhW28NxXcX2ne6N8qJXk8v3q64kREoooqywoop6JvagCaG2Z62tN0396jMvyVb0fRN7I/366Wz0f+H+OuWUrnq0qXumO+ib4EVf+BVoJpq20H3fuLXR22j7H+789Xv7E3ps+/WHMXynnum6I9/dPOy/Jurt7PSmhiTatbWlaCsOzbFXQW2m7P4fnqOY2jE5eHSvn+bdvovLBtu1a7NNK3om1fnp/wDYKvcIrLvo5i+UxNNsIoX/ANvbWx9gab5dtbEOiLu21oQ6b/3xRzF8pz8Nh9mXdtpmj6O1zeSzsv8Au10dzprXK7VroNE0dra3+ZdlHMHKc/Dom9t0q1U1KwbftVdiV3bw7Ff5Kpf2a0zO22r5iOU88vNKbbRZ+G9ivKy/+O16B/YKu9XJtHVItqrso5g9meV3mm7Pl21zd5bNcy+Utek+JLbyV8i2+e4f/wAcrFTQXtovl+d6rmMZROJudH8mLay73aud1Kwbe6/wLXps2gzu3zbqyNe0T7NauzVtGqYypHk1/wDufl3Vha3c/wCqVa2vEibJa4+8ud8telGR5sonQWfyRbqsTTb7d/mrNS/2WCN/f+6lMhuVeJ1b+Kr5jnK7pvf5fufxV+kv/BNbVft/wqu7Zm+ezumT/gDV+a/nbG2rX3R/wTH1hobrxhpTSr8rRXCpurnxf8Iqn8R9+6lu/sm93NvTyvlr5a1i22X8v+w1fVOq/wDICn/3a+Ztbh/0y4/3q4sNL3TapE5/yar3nyRPtrY8mqk1tvZK6TnMKw0T/SPPlbe9baIqLUsMOz+Gn7G3/LEzp/frklICo8O+sLxb8PfEfiGzSXStK+2J/feXZXoWm2FikX2m+lVE/hTdW3Z+MLO2d0il/cp/G7V42Jxvspe4KXunzFc/s/eNrl9zaVBD/sPdVn+Kvhi3gPS/tOr3kX21l/dW8Lb69t8f/tM6Dpqvp+lTy6lqH3W8lfuf8Dr538Q+J21K8mvr7dc3cv8Af+elSr18R8ceUk8/m15klfaizJ/c209NYuZvli0+KH/brT1XUtVvF/0PTNPhT/nrN9//AL4rPsH1fdtvFtn3fxwts/8AHK6Y0wH/AGa5mRGZV2f3N1MdJYX/AHqtVp3vEb91tRP9taz5tS1BH2xLG/8Av1vGPIQW4fKdv79W3tonif5fmrnPs2rzXHm+RAif30lqxbXmq2G/7dHB9n/5ZbKufwgFh4t1zRNBTw01439lQM7xW+3+9/t1jzXm+XczVsXNheaxp13P9mjSWJd67Jfv1y6TMjJu+TbXk1PfFynQ/L/zxoo2R/8APSiuf3jM5bxDc3N/L5s87XL/AMTv9+qnh7/Q7/dL/qm+9Q+pf2kv8O/dvqaGFn/3P79fQyl7x20jmvE8MVtdOsH3GrEEMjru2tXpU2qrpUSM1jaXm/8A5+F31kv4/gmba2kWX/fqu2MfdCRx620u3citUeyVP71danjxbb7ui2L/AO+u+n/8J/A/zS6Hp7/8Bq4/CBx/2aX+43zUNZts3V2EvxEgkXamg6eif7KtTofiFBu/5AOn/wDA1Z6QHFfZpd23a1dN4e8H3N4n2mdWS3T/AGa6LRPGFnfy7W0HTUiX52+V6ZrHxLaZvItrOOG3X7qJWfMWaej6VeXKvBZ/uU/i/wBuvbf2aXXw34j125vEV5Yookgd681+G+qrrEDt5Gz5KXXvHl54SvJfsyrC7/x1pGJHMfZ/i39oOLwr4Ivbye8jSXytkEKN996+CPGHif8At6W71CXc7zyu+/8Avbqy9V+LWp6ldJPPBBNLF93etZ7/ABL1J/l+zWKJ/wBeq1f2Rx+I5i4tp7lnlWNn+b+7Uf8AZ9z/AM8Jf++K6ZPiRqcM6tFFbQv/ALEC1L/wtTXkf5bmP/vwtYlSOV+yXH/PGT/vmrEOiXcy7vKZK6hPiXr14m1mif8A7YJVC++06vLulaRHqJSsBq3niPT00RLNImS4VdjVy3nS3L7o4G/4AtXf7LUfe3O9aGm+JJfDe/7HP5Lt975ayjLsRIqeHtNvodUt5/Kb7/8Adr6E1uwl1vw5aXMCq7xL8z15Ponja+1i4SCW8aZPvvXrnwr1WXWND8UaReSxJs8p4Hej7Rt9k8fv0bzZWb+D7tYTak8UTq235mr0uHwxE8+25Zd7feSuP8T+Hok1R44PuVhKIR98z/BPiNdH8X6VdSr52yfav+zur7Fv9YWawe5VtiSwV8ZNoUv2+1aL/llKjV9Kw3kupeGYli/1W2toiPBfijf/AGyWVV/hb5nry1juNd/4/wDNhuriJl2fNXAvXfymQyiiioLCr+j2f2y6Rapom9q7bwTo63M+6sqkuSJtTjzyOt0fR9luny10dnpq7oq0LPSv3SLW3bWcSL81cET2ObkiZMOm/P8A7dacOlLvqwl5Ejba0oXi/vLvq+UjmIraw2Vp22m/7NMSaKH5dyv/AMCrQtr+Db96s5RNoyLFnpX95fvVdh0dXuHf/ZpttfxPWnDcxJ826oNxyaOqfNT/AOyl2/dqWHUov71PTUl3feoK5SL+ytnzbdlXbOzqL+0lf7zU6G/i3ptagsupYb3rQttKX5P79Ura/X71bFtfwfJ+9/74oiSOh8NrvRv7tUNY0dptyxbkf+GuittVi8r7y1Fc38DvuiZd1bGfMedf8If9mldpV3u38b/x0f8ACMb2+WL/AMdrvfJW5+ZW+erFtZxTJ8331/v0iOY8/m8PRfZ9u3Ztrz3x5pWy3fauz+CvoJ9NimX5dteeeNvD3zP8u/Z89R9svl54nyL4201rZJfvbq8vm/1te8fFTSmSKVk++teEXKbJXr06UjxK8eQke8/0fyqLa52PtqrvqeFN/wA1bcxxIvXlt+6SVf469k/ZI+IV94G+LNp9hk+fUV+z7X+5XkFsjXMW1lrpvhQjab8UvDU/3E+3Iu+ipHnhKJVP4j9arP42fadLe21DTGhllX5nibelef3jrNcO277z17K/wltr/RkubZV+0eUj/wC/XD/8IfFcyusttI/8G/8Au141Op7I9SVLnOKeGiG2V5fmruJvhu0K7rZpE/2HrEvNCvLB38+2b/frqjX5zglR5Dn79IrZN1c/NNfXkrrbN5NdW9tHc/LP/wCP0fYFhf5VrLl5zHl5TipkudYTZP5qOv8AB/BXI+OdNnsNLf8AfybH/uNXsDw/f3Ktef8Aj/wxqHiGCKCxiV3X729tlYRwlKEuaZzyPAraFXlfavz10em/DfWvEiefA1tbW+3fvuK7Dwx8H59KvPP1q8tt/wDz6Iy7K7i8vLPR7Lyvtlp/sxQzo9c2JxfJ7tEs8M1XwNfaJ/x8tHN/t2/z1Ss9K86X5lbZ/u16Lr3iT53aLytlcpeeIWuU2t89RQrSqfEQY+q6asNvugRnrmvtLQ3Hly2zbP7+2tvUkvL9vluZYYv+eSV1Xhj4OeKvE+gxanbXNl9nf/ljM2x6utX+r+9IqMTh0s1mt/Ni+R/7lNT5/lli+SvYofhd/ZUCRXn2aF/4ndtiVyHxFs7Pw3apBZtBNLL/AM8ZUf8A9BrOOM9t7ocp5y9z/YN6m3bNZP8Aehf+Cua1WFXn3Lt2M2+rWpXMtzv3fxVz81y1t+4ZvkSp5Qkav26D/nqaKz/tCf3lorb2ZymBbW0thqXkT/IjNs311VnoipKiy/6qX5K2PHPhJk/eKux1b5tn8ddR8LvDy+PPDV3BFL/xM9LXzWt3++6b69Xl55G8pchx83gDULy3ltvsdzc71/cPDFv3Vztz8GfEcMr7tKnRP92v0F/Yw1K2/tS40XV7aKbc37rzl+da+ytS+FfhPxDavFc6Lbf76L89e/Soe6cHtz8ILn4V60jf8esjv/c21Xf4Xa5/z5si/wC2tfsF4/8A2FfCPi1Hksb6702Vv+eUtfNvxF/4J1+MdH3z+HtalvF/uTNveqlQ90I4n3j4MT4Wa877Vs5P97bT0+F2vIr7rNkr1jxz8B/iX4JvJf7Tg1REX/l4T7n/AHzXlmq3niHTX3XN5cun+21c31eR2RrxG2fgDxDCrxLYzpv/AI9r0n/CqPEv3vsfyf71Y0vjDWkfcupTo3+9UK+KdVYu0l9M+7+89ccocsjp5j2f4XeGL7w99ogvovJlaX7n+xUXjbwrPrd+/keV/wADlRKg+DWqz6qtx57M6LKirvpPi0ktnqV2q7vvbK2j8RMTirn4Uaq7/u2tv9zz0/8Aiqjb4WarD80ston+/Ov/AMXXITXk6F181v8AvqojNK77m3O/+1WJUTsn+Fepom7zbT/v+n/xdQP8PbmzRZbmeBIv9iVX3VzFsk8zLEu7/vqtmz/0Nfmb5/771lKRtGJ0uyxht9sFjG7qv393z1QeZoU+WsybXlT5V/74rPudYluflVfJSuX2cpBI7DTdEl1j7t9bWz/35W+SmP8ADRn3bte0vf8A9d65iz1VodIvbZk87z9u3/ZqnZ2zXM6JFH89aRhyESPQfDfhuLRb/wArz4rmXb/rYfnStp7a5tr9GiufJ/2Eb59tV/BOlS7/APYpniG2lsPGSbpVh8372/8Au0U488i5fCdd9+33bvn/ANuuI1557NvN/wBc7tXW6lqVjeN5Ftu81V/gX5KwbPSmvH1D7SzIlrErr/HUSjyEUjJ0TzXb/wCLr2zwBqqvpqWzLvSJvuV4zYbvtX7rc+z+D+9Xpvg+5WwlSVv++KzpFnnXxjSJ9ZmliXYn9yvIpvvNXq/xURn1KXburyq4Ty3da9WRBDRRRUElzTrP7VdLH617b4M0Fba1Rli/hrz/AOHuifbLzzGr3VLP7BZfL/drz6suaXKevQp+6MSaKw3tK1Z954tgRHVfv1zXiTUrl2+X5K5xJmdH3U4hI27/AMZt5v7pqqf8JtLCvzT/AD/3Kx3tt77VVqE8Nz3P3fkq4hymn/wsKeH7zNWpD8TtksX3v+B1yc3gydPmb+Gsy50GeGXb/BVyLievWfxXg+6zbK3bD4kRXP8Ay1r5/wDsErttT+Grum+fbfdZq4zqifSFt4q+0/xVeTXvOT5fnrxHRNVnh2Kzb/8AYrs9Nv2dPlZq5pSOuJ339tt/fqVNe2feauUSZvK/iqpf3/kxURLOrvPGf2b/AJa1j3nxRaz+ZZ2/76rzzWNYabf83y7q5e8maZ/vNXVE5pHq1z8aZUb7zf8AfdV/+F8X3m7YovO/7a7K8hmtmfftZt9PTTZd6N81a8xzSPbbD466hN8zReSy/wC1vrqdN+Md5efKzLDurwGzsJ3b7rbK6XTbCWFvmb/gFXEg+i/D3xFVJ0+0ys6P/BXR6rqtnqUW6KX56+f9NmWHYzM1bEPiGVPmVqxlE6YyK/xX0FZopZVXfvr5Z8Q2a2d6619bXl//AGxZbZ0Z6+aviRYLZ6vKqrs21tSkcGJj7pw1XtN/1qL/AH6opW3pVtv+ZK7InjmmiLbSpXoXg/wBqfiFft2lW0kz2cqys8K79nz1xdtYM7IzLv3/AHdlfdn7BOiNN4tu9tn9p0rUoFildPuKy0TlyRNqcfePuP4RXM9/8NtHvLl98vkLurl/E+m+TrNwsXyI/wA6167YeEoNB0aWxtl2W/39m77lc/rfh6DVYLdlb50+T/brxZRPVjIZ4b8JSpa7p/Km3LWxc+G7F7V1ns1f/b21oaJC1tYRRS/fStB7ZplqqfuGMpHkvjD4P6ReWFxeQN5PlLvZHWvn97OWGV1b7m6vrD4r366J4I1OeXajsuyvjzUvHmh2ays14r/7CV0xlyR5pHBWLF5uhSuS8Q3l9bWbtbKzyv8Ad8mq9t8QotYZ2WKTyv4flrE1vxV5Py7q8jF4nn+E5zitb025/etc+fNLL95HZ3rirzRIrZ/Ml0/Z/tutegf23Lfu+1m2f7dc54huWuZfI81nSlhIc4HD6l4ns9Kifc3yI2zZuqn/AMLO8OfZdv2lkf8AueU9dfNpWmfZ/NntpXf/AKZLTNB0qz1u6ddP0xrbZ957uKuqXJAg5WH4haYz/wCjTrNLt+VP79fX/gDTZ7bwHFfXcTW2nxRb9/3K8G0q2s/Afi3T9XvtDsdSit9+6LyvvJ/fr6M+LvxI0zUvgRFeaZFst9S+RURtlcWJoyxKjGJUfcPmr4tfE6XxtO9jaKqWUW9P96vN/DGj6dpU7tLLvvW/gf8AhSrrpO8ss9tth+b5Xdd6VY/sHXptk7Sabcp/0yZEeu+hho0o8ocxX1620+aJ/szbLj+L+5Xm+q23zvXa6lbXNnO66jpl3Z/7brXL63bW0MqbZfkdqJR5CJGL/o//AD2aivRI/gzfMinzbTkA/wCvWiuf2iDlPUbywg1WWKCVVeKX5GeuP8E6lefCL4v6ZqFjEtz5U/2fynbYku7+CvQPhpZwXPw80y+vJ9kt5PLFFv8A9l61dV+A+ualcWniOzg+02XmpcfJX1OEp+97xjVl7p9UeGPhp4l1vVLLxLpnhq20eX5HaL7Vv317XDf+PIYtv9g2T/8Abeug+Hrs/hLTP7/kLXSvM235mr6GMTxZHnX9q+P0f/kA6ej/AN/7VUqar4/P3tF0/wD8Cq7i5RZl2tL9+ora2WwTas/yf7bVfKZnmPiTRPGPiSB4Lnw9pdzE3/PaevkX9oH9kiDR9Du9e1OzgsIvvy/ZPnr9DXf/AKaf+PV4Z+2NeRJ8FtY/er916IxjzB7SUT8jdb0TwPYajNFJqc8Oz5NjwVm/2V4CR/l15vm/6dawfGFnczX/AJ7K29/nrnm028/jgavExcYwqyjE+ioS/dHv3w0sNKtrrbpU/wBsi3ff27Kf45TQ5p3l1rUJLb5vlRIt++ue+A1tPDcXasrJ/Hvepvi1bM96+5tiVzR+I0jI5W5h8AJLtW+vvtH9/wAhdlNeH4dzI/8ApOqOy/3IlrhrzTZ0l+WJquaDprPdI06fItc9SXIbwib7w6ZCj/2YsjxSrs/erseobC50GzbbrP2nzf4fs9acKRWyPPL8ny/LXE6vFPd38rpGzK3+zXJSlzyOyp7sTrvt/gD/AJ4alu/3Upv9q+Cd/wAtnfP/AN8pXGQ6Pczb/wBw/wD3zXTeEvhvqfiS43+RLDp8X+tuHTbtrqlywOM3bCbwvqUu220W52L/AMtpZfk/9Apf7NgtpX8iLZvetb+xItHiS2g27Yv4/wC/UltZ/v0nb50X71ebKr7xkdJ8OrNU1bypfnRV+5X0dN+yvP4h8L2/iqzgg1V5V+46/cSvnz4XI1/4hu2ZdiIqvv8A79ffvwx8W23h74VW8t9qv2O38pv4kfdXsYSn7pFSpyRPhXxmlj4bt7ix8poZXV0+78n/AH3XmHgC8S5+I9lp8vzwXkctu2/+L5Ny17D8ctb0/Ur+4WD590u9ZtteH6O/2DxHFq8X/Ln93/eqcTHkNaA/UtBvraeVWna2dZW+5XUeBprmZ9rMz16b8WvBMFzYWWuWy/ur2BN3+9s+euS+GltE88UXy72bY2yuGMfdNpHL/EWz3y7l3b68a1K2a2um3L8tfUHjDRFvEXyol3u2xq808eaDpmm2vlxfPLt+atI1PeNqdCU/fPH3TFIi/vVqaaHY33am0q2+2X8US/xNXTL4TOMffse1fCvw9stYp/79ejaqnkwbar+DNNWw06JVq1r0LPFXjx+M97l5YnnGtw/abj7q1nQ2ez7yrW9fzQWz7mVt9cfrfipbb5Y/n/3K2MuU3Ue2tvmba/8Av09PFWn2yfM0Sf7leWXmt3Nyz/M3z1m/vXV2rTlIkeyv4/0r7rN/wOsy58T6RefwrXkfzbqs2cM15OscfzvWnIYxl7x3Ez2zu7Rf98VXR2R9v8FYFzDc6ayK9dLolt/atr5q/Ps+/XLP4T0Da0e2a5dF3V6H4e0qV3T/AG64/wAN2Dbtu2vaPBOj+dt+WvPkddOIy28JPNFu3VzXiTw81tE/y/7tfRuieEle33NXG/EXw2sKS7V+f/draJtynypqttLC26sd93m16B4n0rZK/wAvyVwl/Mtmm5v4a2OOXuFuwsPOdNzV3vh7w3ZzfL8rv/Fvrx6bxg1t/qIv+B0y2+JOsWcu+KVUH92uiMZHBKR9Lp4bsUg3fLvps2iQQqj7fnr59t/jJrKfeVX/AOBV0GlfGmfKfaV2f+P1Uo8pcZc56pNYRfxUyGzV2rmtN8eWeq/el+9XQWepL8m1t9cvMdPKdhpuj74N23ZXiXx18PLbMk+35v4q948Pf6SifP8A991g/G/wr9v8LvL5Sui7Xq6Ev3hFen+6PjJk8t629Hdf9qs+/ttl08f+1W1olgzuip87/wCxXsHzfL7x6t8KPDFz4w1mXQbGfyZbiLeu9d+5a/Xr9kX4CWPwi8FW7RRfPcKjtXwv/wAE+vhivifxRpmuT2fnIkror7f4N9frWlhFpsEVtBEqRKnyolcFaXvcp0/AY+qw+TBK2779YMNhElkku353+9XYTJvR/l31hQ20v2Dbt+fc9cxtzFKG5Xdt+49aFsjOrt/d/wDHqqfYG835lrVtrbZA+1tlAz5//bJ8VLpXgZLPd5Lyt99P9yvz10TRG8176Lw9qWvOzb/4vKr76/aE+x+JPEr21zB50VrF8qf7dea6DNZ/Y/8AQUVIvufIuyt5U+eJ5tT4j5a1Xxzr0P8Ao1n4HubCL+5tf5f/AByq9smoXn+k6hpl3Zp/flXZX11NudP7715l8V4Weyt/m3/8Brkjgo/CYni9zctNF5X3F/2K5zVf7ctnRtK0qLUv7yTS7NtegaVokT/vZ2+T+FP71aHi3wHY+AIE1zU/tN+krL5Vo8uxP9yt6ijh/gNTh/Dej69rGjXd9eaD9ju0/wBRaQtv82oprzxZo9u/2yztNK/u28Xzy/8AA6fqvxL1PxC+2WzbR7SJtkVpE33Ko/2qs3zbmmb/AHvnrGNKVX3pRIkcvquseIby6drn5E/266P+3r7Uvhtb6QzNNFbzs8SJ/ufcqpePLqUUqrAyJ/fqxom6ztUX7HJMv+wtbUqPLImXwnK2GsanpSJFLock0Sf7S1DqXipYf+ZOubaX/n4t/v16H9vsZm+ZPJf+461p2GlW2qs+3b5S/ef79dlXlhEUffPJIfG2oXNr5VzpV3Naf88pl/8As64TXkWa63wK0MTt9x6+iNV8HwQ3SNZ3i23+3MvyNXmXxR8N2dtqLrZsu/bv3p9x3rzZe+XynLR3xCL/AKTP0H/LWisj7MaK4PZEcx6xc+Ib7QfClpL5CvoSzv5UyS/PFK33/kr7g/ZU8JX3jP4aafqH9vXNnFKvzWiRK6V8CeJ9E1O88PPp8V1st0bzfs/+1/fr7e/ZL+OvhXwN8L9M0/WdTis7tF+dHr7+h8JyYk+p7DwBfWdukcHiq+SJf4EVat/8IPe/9DVff98rXn6ftXfDtFTbrkD7qZN+118PIU3NrC/8AXfXo8p5J6G/gC7f/mZb3/vmq7/Dqd0+bxHc/wDA1rzSb9sb4c7/APkKt/34aov+Gz/huny/2m3/AAOJ6fMX8R6Q/wAMWf73iO7/AOALXj/7T3gldE+FWp3jalc36RRf6qX7jVpzftq/DtPu307/AO5Bvrxz4/ftLeHPHPw+1PRdDvLm8vbr7v2iDZtqObkkL2UpHwl4q+LgsdSlhXwxpe1Pu79z1hj40yu//ItaN/36q3rfwo17W7+4uVgX523/ADypVEfBDXx/ywi/7/rXj4mXPVPepR5aR6H8LPEK+JNUmnitorN2VU8qFdiVJ8SPFUvhu9eNdPtLxP8Ap4XfUHwi8J33hO/u1vtqP/yy2Mr1qfELwrP4hd2gaD73/LWVErGPxGR5anxOn1K48hdD0uHd/GkVUdY1LYvmt5af7i7K6jR/h7FpXmtc3Onpcfwp9qWsrWPhvc6rOrNqum2yr9yJ7pa4qseeR3wkWNEeOXw//arRRzRRNs2P/frCm+LV9DLtg0/TURf+mFdFpfge807TrjT21fTfKlbd814vy1mv8H/O+ZfEOjJ/29VnRp8j0LlLnKSfGjxDu+X7In+5Avy19Cw3N5c/DTR57yVvNvVd2T+7Xh9t8GY5p4Yv7a02Zm/gin+dq+pbzwx/aWnaZp8C7EigX/0CscTIg8Hv7Nnl3Vz+q68umypbRfO7/er2PxnomlaDB9mfUILa7b7vmt8leM3ngyzudSS6l17T5pd3zJDLXLGn9qRkbHw38T3Nzf3e5m+zxKvlbP8Ax+vvP4P/AAT0H4kfBbStQvIltr3ymeW4T77f79fDngnwrZ6VqTrBqEF5u/gt237K+k/D37Qi/Df4Sv4OsVlm1bynRZn3Iibq+hoS5ImdSPOeCfGOG2sNX1DT9P8AuQSvFFXmFnus4tsu3522NXo/2BvEOsp5rb5ZW373/wDH65rxJpSzX/2aCDe/8Vc2IlzyOml7h9C/DqFfiF8HtQ0hpV+12UW+J/8Ab+SvKvA2jy+HtZ1OWXd8sr7f96rvwT8Yf8ITq228b/R5fkl/2K7vx/Z23297nTNr28u92dP9quCP8pr9o5eGb7fpv2lvvpv/AO+q8n8T/wCk3Uq/x16R4VhubzS72dmb7OrPFs/uPvrkodH/ALS1lFVfkZv++KxlLkkfS4WMfZHlmvaD9jt93zfd30eANN+0+JbSLb/fr0D4haa1sn+q+XbsrH+Etnv8QJPKu/yv4P71dMpfujyvZ/vT3jSrbZFEn+zWg+lfbE21Fpvz11ulW3ybdv364onq8p5vr3w9iv7V13Mj/wB+uCv/AIMwQ/M07Tf7619MvpSulZd54VWZHro5iOQ+bE+HWn2zJtb/AL7Slf4e6f8Ad+X569d1v4dX0zu0DLXE6r4M1yz+ZV3/AOx/fo5g9mcU/wAMbH/pm/8AwKtjSvh7plt88Sxo/wDf3VFeaVrUPy/Zt7/71WLPRNcm2LFEqf79LnIjQLr+ANMvPll2/wC+9S6V4MsdEeVbZlfd/cre0TwTqDujXkv/AH5auoTw99ji2/frKUjp9kcfpWibL3dtr1rwZZ/PEv3K5qGwVNld74Ps97pXFI7Ix5D03RE2QJ8u+uV+IlhvTcv8fz16BoNn/o6Vz/jmwieJF3b3eriEfiPm/wAQ+HvOZ/lrxrx54MvJpUW2X5K+rdS0eL5vlrivEnhJprV2VWdE/gStYy94xr0z5aTwBePA67WeX/dqmvwx17zdrWbbf79ew6l5tndOrKyf7DrUNtrbI3yrsrsjM832B59onwm1UytLPas8X+7Vq5+DmsSu8sUSon9zbXsWg+P2s2Rlgifb/f8AuV1dt48n1KX91Au//YWlKZcaR8yr4J1rS33/AGZn2/3K6zwleXNze/ZmWRG2/clidf8A0KvpjQdH/tV90sG/+P7td3pvwx0q8X9/pkW//bWuY6Tx/wADW0/yeatdb4q0pdV8PS2zL/C1eqv4Ms9Nt9yxKiIv3EWud1VIpleJV+TbU0/cmdEo88D85/EmlfY9Wlgb76Sulauj2zW0XmxffWug+K+gtpvjTUIl+55u9P8AgVUtBTztle5KR81GhzVT9bf+CdHhjT4fh3/bVttTz/8Al3T/AJZV9gXO3zfmr4q/4JkXks3gPVYG/wCWUv3K+1Ztry/Mv+7Xm/HIzrx5JcpX2b/4aPsa+U9WKKfKc3MYs1m2/d/BULwypbv5vyIvz761Ztr/ACt9ysXxhcrpvhfULld37qJqrlOmMj5Z8YTNrfiG9nb7krtXHpZ2fhi3uGg/j+fY/wByquq+OfEdzLLZ6L4aa5uEdv8AS7htkVclqXwo8X+OZ/N8VeI/sFv/AM+OmfcrvcThOU8c/FrxHbX/ANm0i2W8dm2KkX8H/A6z7nUtX/sl5dcaX7W6p8j/AMNe2+G/h1ofhWBIrOxX5P43+/Xi/wAeLz/SmigX52lSojH3hROSs7yV79FX50gbzdn9+pPip4hufipBb2eoK1nb267FS3lrLs4WhR2/jb71c/r3jPT/AAlP/wATVp0RvuukW+to0ve5jGpIxn+DOn/ebUNQf/t6f/4uqz/BPT/vLq+qQv8A34pavp8afCrp8093/wCArU9PjT4Vf715P/wO1eunlI5irpvwlXSry3vItX1S58p9+yaf5G/31pNY+GP9salLc/21qVnu/wCWUMvyJV7/AIXN4TfYq6hOn/bq1OT4weDvuLqc+/8A69ax5QkYqfBy+Rvl8S6k/wDvy16x8KPhvqFhprxXl9JcpK29riVf4a2Pgnr3hDx5K8DSrf3G7Z9z5K7L4zePNM+G+lvp6tFbbl+Xf8lePiZc8vZnpUYxjHmPF/jA9490mm6ZctDtX5ZoV+7Xit/bavbO66nqDX8q/wAbxbNleoW3jnw9slubnXLa5u2+8m6uH8YalBr0Es8EsfyfdRPv1fs+SBznH/NRTPsxorLkMTuPij4t/s2LyrFmtrj+/XbfBbxH8G9K8LxX3jrXp5tbZfntER32tXE+OdN8L37ypqetNYSr/wBMN+2uV0HwD4V1u6lg0q61DVZU/wCeNi719TH4CPjPpq5+OP7ONlF+7tdQuW/2IK5DXv2nfg9bNt0rwBd6lEv/AC1ll8quFtv2bTdDcukazC3+3Zv81Wbb9l2eZv3Wlas7/wBx4K2jKMftEezgQat+0z4Yndvsnwztdn8Lz3rL/wCy1x2pfHKS/R1tvDGn2CP93yZH+WvVbD9jPULx026RqCb/AJ/nbZXoeifsVT2ESS32h3Nz/wBMfNVKOYJch8a6j4p1DUpPMa5aD/YSXbWZ9s1KZ9q3k8v/AG1av0S0r9m/RdK+98K4rx9v+uu7r79c/wDFT4e2eieF7uzX4eWPhvzYv+QhbtveKj4yPgPz9mv7tXbdPPu/66NQl/eO6/6TPu/66tXp95ZfD77TLH/aV486/e3wVSms/AUP+q1C7f8A3Ilry6nuzO+PwnQfA3WLy/vZVnl3+V8i1ufGa2n81PIZk3/3Kd8Lk8OQ3Xm6HfSXO7/WpLFsda6L4hfYft/+nStDFt++i761j8Rgz5av0ZLh1+b/AIHVIrivbLiP4cFn87V5S7f9O9I9t8MIYk83VWuf9yCueUTY8V/iqdE3/e+5XscTfCdvmW9vEf8A65f/AGFPubv4Tp8r3N9cp/sxUoxAwfgJoMut/ETT9se9YPn+Svsrx54ks/hp4e8+Vle9ZflR/v15x8AtH8P6PZ6h4o0iCVNNb7rzL8+3Z/8AFb64v4lfFXwj4m16VtcubmZ7eVlWK3j3bf8AgdcdSPPUL+yeK+P/ABbfeMNXluZ2Z0dt6w/3KreE7eVLzz/L4213ieJvhhCr7bHUHdv78dCaloupSoukaZ9jtP77/fp1PciZ8pY+CEPk/E6409l2RTxb/wDvmvUvGela5qWrRLY6Vd3Nuv8AHbxf+h1yvh7VdI8Ma9bxRWMtzqsq/LLF877a9SfxV4v02wi/sW8u4Ulb97b2ip83/fVaxNJfCcr4V0Se2urieXbv2tEqVja3ps9ncXE8H33r0REudjS3Kslw3zNv/v1yniG2+0xSr81FSPKRTl7x5VpWvLZ6p5rtvTd81fSWg6VBrHhp1gXfLt/dV8v63pX2CV/I+fzW2LX1B8GftKWtosu55Yv4K4Dpj8Rx/hKFodD8RxMvzwXio3+zWJpumrpTyzzt/E2169U8Q+FZdH8VanFFFst72JJZX/2q8x+JFz/ZVv5EX92olH3j6TCS/dnKeOdVttSg8tdu+ovhvZrZ3Tstef3N5Lc3HzSf8Ar0rwHCyRfN/dq5S/d8pjKPvnqGlP8AxV11hcqiJXE2D/LtrptNmrh5jvidhDeb/lWtWGH5Nu2sfTdvyV0thbedWvMXyEX9jwTJ/qt9VLnwrA/3oq6i2ttlW0tlf71WHKeeTeDLN9+6Baq/8IrBbfdiVK9HubaJEddtYV/Cu12qJFxicXc2Cw/dWsG8TZXQa3qUVmj7q4G81iW/n2xLUiNuzRXl+b7legeD7PZPF/crzfRIZXl/e17B4VhVNm779QdB6Roltsg+79/7tYPifTd67v466bR5v3CVLqthFcxO1VymC+I8fvLDZv3VFDpqvLtVa2PEbtZ3EsW35Kz9OvF3f7dTA2l78TkvFXwfs/EMTt5X71PnWvPJvgPcwyv+9/4B/BX1LpqROqbdru9WH0e2m/h+eujmOPlPl/TfgVcvL8zL/uV3Hhv4LfZpdzbtn+xXuFt4bihfZu2PW3YaDEny/fqyDitB8DW2mqixNJvrrbPTVtotvzO9dHbaV5Ozb9ynX8MSRfdVHetOUiJxmtpvta811hPJf5a9A1i8b5127ET/AMerzzW5l+f71cX2z0ox9w+VfjTpTXPjR5VX5GgVP9x99ZPh7w3sTzZYtldt8SPIm8ZSr992iWtrSvDDPocTKu/dXZUq+6ebRoc1TmPr3/gmjry21vrGnN/rZW3qn+7X3rdptbbX5sfsDPLYfFB4vm2bmRa/SK/f/Stjf3axhL3jx8wj++H76Jn/AHvyfcpqJvWk++j/AC7K6DyivMlcP8XdYW28AXsX8creVXbImx/mryf9oq5WGw0q2ib/AFsvzVvTj70S5S908UT54k/3aY8K1bSH5NtHk7K9LlODmM+8dba3lb/Zr5t8YWH9sXEtzLu2btlfQXjNJZtLeCDd5svyb0X7ledfEjR10rRrKBdqOi/99VlH4i4yPF/J8mKqX2aKaXcyq+3++u+ti5h/hrgfFuj+IZrpG0PWpLB/7nlb66TGR1c1hZuu77JB/wB+qY+j2b7N1nB/36SvOv7B+J/3YvEav/vqiJR/YPxST5pdegd/7ibHquYInof/AAj2mfeaxif/AIDTJvDelTf8wy22f7tcUlt8VLb5pb7TX2fwSt8lWIb/AMbO7y6vLp/lL/z7xVzSkbM9S+G6aR4P8S2995UFnaRfPOkNZ/xO8eeFfiFebblYrlIm+5Km7fXmT3niiafz9Is4Lz+8lw2yszVfGfirTZ/sN5pWjWzsv37f53SvO5f3nMbSl7vKWNV8PeHLm4T+zNBj2RfO3lRfPsrNv4fBPyLbafe6VrH9y+XZurS0HW/GeiRf6D4ettVR/n3u1VfFuveI/EMES6v4Qi03ym+W7Rt710SiRE5qRP3jfMvU0Va+zRf36K5w5Sl8YLOX7U7RRN87fwV6R+y98covh7pf9jLot7fyrveW4tIN+7/Y3VzPj/xgvh6/li+w214m77lxXTfB/wCNPhDSkllvJL3Tdbf/AJd9Ptd6J/uV7tT4SafxH0g/7UqpHvbwhq2//rhWS/7VGtXNxtsfBmpTf3t8TfLXP2fxRsdY3tPfeJpk/hRLH/7Oum8PeMNPhl/0ax8Vojf614bPZv8A/H6x5eYzlLlOq0r9pnVYYkZvAurTbF/55OiVXvP2qPEdzef8iLfOv8O/cv8A7JVfVfiKvyW1tp/ii5t1+dXeCsqbxtP/AA6D4k/4HFXfyx5TjNp/2kPGd/8A6j4fXOxf+m+z/wBkrzj46/G/xnrHgW70++8GNpUV0rJ5rz7nrqH8eNbRfN4a8Ueb/u15J8Xfjf5Nq9rFpV8l2y7Fi1OD5HqDeJ8iarol8877YGqj/YV8jfNbS/722u+vPjLq4uHl+xW1vLu+bZEtQR/GzV0Xmx0+Zv78tvXm1PekdkfgN34IWdymqXG6CRPlSuw+NNnLMnnqsvy/3Fqh8LPH9z4s1fZcwW0OxfuW6bErrPiRr0vhv9/FBFcv/cetqXxHPL4j5nudKvH/ANVZz/8Afpqr/wBg6h977NJ/3zXod58eNeS4dfs1pCn9xIlqjN8dfEv8P2SH/cgWuer8R1HDvo95t/49Z9//AFyapv7E1BIn/wBDn2f7tdh/wvXxVv8AlntP/AVaY/xy8Wfw3Nsn+5bJSiB2upfFq+/4Vzp/hPw5pFzptvFFsuriVdjy15E/h7UJv+XaT/vmup/4Xr4u2/8AH3B/4DJSf8Ly8Wfe+3Rf8AgWoA5P/hH77zVVbO5/78Ntr0fQdKks/sizxbERfuViw/GnxjN8q6qqf9sErr0udQm0lNQvJfOlZfmeueqbU4l34dW1zc/GTw5LLAyRea6N/tfJX194z0Rfh14al1y2byZYl3/J/FXwvonxg8Sw+I9M3aq8NrFcomxV2fL/AHWr6f8A2lviLL/wg1otn89ldLEkT/8APV/k310Rj70QlL3SK2uWv3eeVmd2+f56wtYhXe6/361fDbs9rF8v8NZ+pfvp5f8AZrWsc1H4jy9EgufFFus8WyLc/wD33XuHgbW10fxRZS/ft59kVeNXKXKa87XMSp/uV2eiXksOxtzfJ861550xPoL4kTRQxW8/y/Ov36+YviWn2+eVl+47V6t4h8Qz3/h+y3MzvF8lec3Ng2qy+V/G1c0j6TCfCeSaD4bbWNZ8r/lkjfNXpFhZ/YHdVXYlaem+FV8N3Usu5XeVdlPufkZKzlIue5ZsJtn8VdDYTVx8M2yWtuzudi7v4K5zppHoulXOzZ81ddYX/wDerynTdS8l/lrprPW/uUHUelQ36vWmlyuyvOrbVW/vVpQ6q2z/AFrJVcwuU62aZX3s7VzHifW4LaDdEyu71n6lr2xX/e1w+salLco+5t6VYzJ1W5n8SaikETbE3ffr0Dwx4Ds9NstyxLvf70r/AMVeVWHiFbO4eX+5WnN8VGtl27vlSpkZxkd7qVtbabO/zLsq7pXidUb901eD6r8S2vLp5WnV/wDgVRWfj+X+GdkpcpHtT7A8PeKotybm+f8A266q5162e3+WWL/vqvjiw+ITbEZvndP9qtWH4r7G+Zm/4BViPojUrOLWJ/3Xzv8A7Fc/4h8CahbQfbLNZN6/P5NcF4V+MyWGqRStL91f469ls/jTaX9qkTKvz/J89RynVGR5voPxClhfyp22OjbP7lekeG/E8GpS/vW2f8Crxz4l2dtNqj6nY7f3qfMiVm+G/GDWcsUTK29aOYiR9T2bwP8AMrfJW3bTQIqfNv8A9yvJPD3i1bmBNsrb/wC5XcaVqquqbm2fx1tGRjKJ6A8K3Pzbtm+uf16Fktd0XzulCeKpdnyrE6f36x9e8VNNa7V8v/vrZVykRTp+8cF4kv2mfazNurhtbmb7tdTrt55z7t1cPrdzvV1rz/tnfL4TwXx5c/8AFZfadv8ADXtvwxtotS8OfvV37VevN/Hnhhn1ayZf+Wq17B8MbNtK0SKKdVRH/wDHq0lLmFCPJE9//Yz8B+T43utQ8r91ErN89fZ1/wCVNebvN+dP4K8l/Zn0eDTfCBu0VfNnavVb+5V7d/l/fLVxkfJ4v36o6GZkl27tn+xVt3+SucsH+TdPuR/79baTb1rsjI4JRHpbedLXz58eL/zvFFpp/wDzwXfvr6FtptkqLt+/Xy18TtS/tL4q6rtbekUSpXZho+8c1T4TERPkoeptlGyvTOIrvu27a8x+McKvpcTbfn3bK9Tfbtryz4zPssLRf7zVhH4h/ZPELlPnf/ZrJ+02aSv59zEj/wBx2rbuU2O/y/frh/Fvw90PxbfpLqCt5v8AsS7K2l7ppGPOdB9ssXT/AI/rbZ/11Wory8W22Msq/wC/urz/AP4VL4Xtr1Fs7aTzV/vzu9bWpfDGLXoEg1DULnylX/VQt8lY/GVy8h0cMKXmxmuY5n/ueaj1leJJopntLO2ZXeWXY2z+CuXufgVoNhB563N38nz/AOtf/wCLqpZ+FYvEMT2st5c2ES/xxN8//fdc0pBynpcNnBo9htbaiKv9779eM6xcrf687bvkWX79ReIfCsXhW6222q3158v/AC2netDwl4PudYR5/N2J/ff565+bnkEj1vw9bb9Lt9sTOm376U7XrOJNNmVv7tefv8H9Q2bovFWoQt/c3fJVW/8Ahv4l0qJ5/wDhKruaJP4HWvR5fcCPxEX2b/pgtFQfZb//AJ/Z/wDx2ivN5jp5RvxI8E3PiG6f7HFG8u7+NlR69D/Zy0fwn8NLDzfFTWj6w7Nufcrvs/uV5V8Y5p7a9lZWZP3v8DbK880fxPbWDfvYvOl/v7t7171Q46Z+lWm/H3wLbKnlKrp/sQfJW2/7WngnR7CWC2ike9f5N6WrfLX53WHxFi8r9+lzZxf7cTVBN8S9PSf/AEaSeaV/up5T72oHKJ9+3n7XXhzZtWxuX/vO8FZU37W+lJ93T7l/9yBq+F38bXN/KirbXaSt/B5Tb67CzfSrawiVZ9dudVdv3qXFq+xP9yrMD6em/aT1DWN7W3h67/2XSKvL9bvNQ1Xw54j+06Vdzarfr8uo3cWxIvn/AL9bHhL42QaJZ29jF4a1R0X7zpa1U+K3xv1DXvCt7Y2fh6+trdl2NLcQbEi/26OYv4InzFrHwK8QvdNuijRnb/nqlQw/ATXk+9Ev/f1a43XrzUH1G4ZpZ0dm3N+9as37ZqCLuF1P/wB/Xrjl8R00/hPdfhd8NNX8H69Lc6gsSWjLsR0lR3Zq7X4i+G7zxI3lWe17jb8qO2zdXjnwQ1W5m8VxW0k8k25Wf52316t8ZvPs9OSWJmR9v8FbUviMZRPMX+A+vb90iwb2/wCm6Uz/AIUJq7/ea2/4BOlee6leXyT7fPuf+/7VSe81D/nvc/8Af165KvxHVD4T09P2eNa/572iJ/fedKlT9njUHfc15An+5KleULeX3/Pe5/7+NSveXif8vM//AH9elER6yn7Pd4nzNqFoif8AXepk/Z7l/wCWup2SJ/f82vIIbm5mb5pZ3X/rq1RzPP8Ad8yTb/d3UAe123wHitn+bXNN/wC/9dVc+GLW8s/7MgvoEbbs87dsSvnOwsJ7yVEiZkeVlT71exfEW50/TfDX9mNOv2ttifJ/crnlHnlE2jLliSp8DbN7pJZfEeno+5X3+elet634k8Oaxa6fpVytprCWH3US5+439/5a+NJrN/m2r8te4fBn42Wvw50z+z4vAVtrl7OzI168+13+b+7sru5Tnl8J7npqbItyrsT+FKydS/c3X+/WtZ6xPrdqt5LbLZvL832eH5ki/wBiszVbb7TK/wDt1jUKoHH+LZopryJYv9ytiweD7BtaVfN21i3/AIPttEnSeLdvn+dqu2fw30rXtl9eRM9x/vNXNymvMdBvne3SJv8AVffWtLSrZYd8v8X/AKDU1zbLDaxf7PyVDM7W3zfwNXHWie5hKv2Srf232l3asG8Rd/y1p6lft5W1W2Vjwvvifd9+uOR3yKj/ACPVi2eopkqNH2NWQRkdDbX+ytCHVd9cqk2ypba5ZG+9VnTGR3dtqrbfvVd/tvZ/y131w6axR/bDffoNuY6W/wBYe5Rl3VV2SzWr/N95ao2G68fc1baJ8u2tImMpHlXieZtNlfd8leaeJ9blmV1gl2P/AB7K+gPEPhi21iB4pa83vPhW0LO3ms/+w61o/iObmPFJry/SX5Z5v++q6TQdbvHdFn+5/u129z8PZYfl2rvrKm8DXyO/lbv9rfWkveiY04+8Sw63Lu+VqydW8ZXdoWSGNpW/vvWjbeEtQhbdIvyV2WifDSK5t/3673ZazidJ5KfG2ttKzNLsX+5XrngP4kXk0Cfafvqv96p7n4SyurrbWe96u+FfgJ4j1i9RWVbCL+/9+nL3zal7h6x4VuZfFVhtb/gNczr1hLo+o+Urf7te0eFfAFj4P0ZIFlaa7/imeuK8f6C00TzqvzLWJuY/h7xP9mZPmr0jRPFu/wD5a14FbXjWd5t+5XYaVr33P79Ymp7l/b37r/X7P9ys2/1iL5G/irgIdeaZKnh1X+9LS5gidLeal50W5tuyuUv7n7TPtWm3l/8AfqHSvKudRi81/wB1WZFSR11h4DXUrBNQnnbfF91NvyVXtrm5e8igVdiK33Er0e2S2udLiWJv3S/wJT/AHhVde8b2kXlf6PA3my7/AO5W8RVZcsD67+D6NonhLSoH++0XmtXW3Lt5vmxM3z1yWm3/AJNxaRRL8itsrqLy8ZJdu1dtET5afxFea5b+Lc9WrPWN/wDyybe/8Fc/eTM+9d2/dVjR7z7NfpLPudVXZW0SJRO7h/c28srfc218aPeNrHi/Xbzd966dF/77r6+1u5+x+FNTud33IGf/AMcr458GbpotQnb+K8lf/wAfr2cJseVXN7ydlGz5KsbPkpmyu84jPmSvKvjY/wAunr/dXfXrsyV5L8b4dkun/wC7WEfiNfsnjNy+968q8eawyS+XE3/fFdx4n1X7BZP82x2+7XmWlabP4w8RvFFu+zwf616Kkjopx5IlHw94/Xw9K/2nRdSv/wC69vFXQ/8AC+NKT72i6lDL/txV6LZ2cVtAkSoqIv8As1K9nbTfes4H/wBvyquPuxOeUuc83T4x6DryPZ/6TDLL8i74NiVhW3j/AEjTbq7s/Pk+0S/IuyBnrvdY1W2hvEtoLa03r97ZEtS63o9n/Ycs8sEaOq71dFrgqe8dFOJ5FqTtqV78vz12fhvx/wCGPB9hFY6nfNDdqvzJ5W+uZ02FbnUUgVdm+u7tvCtil0ltfWcFzE/3XmXfWeHj7xdaJYtvjH4Jm+7qux/+my7Ep+pfFHwg9k6/2vBNvXZshbfV3/hXXhqb/mC2n+46/JWJ4n8JaH4esJb620W0heJf4Fr1Z/CcVP4jkv7etaKYLpf9mivnz0jW+Ir6Ql1KuqwSum776NXEWfjDwHoMW1dIa5l3b1m3fO3+xXT/AB1sN/2iVVkf5v8Aliu+vIfD2gywt5stsz/7brX0lSR51M9cv/jTpWt6Qlj/AGG1naf3IYq562+IXhXTbxJ10y5uXX+C4iZ0rMmmsbb5rxv+AJUyf2fcxJLFEz2/8TorVHMdMonWaf8AtFaHp+qf2muk/adQVdkReL/VL/u11WiftRWb3r3dzBF5rfJvltfu/wDjleUpeQabK7W1izpL/A9m7/8AslV7zVZZt+3TLlN//TrsSr5jLlPo3Tf2vdFs/Ni82PzW/jSB/wD4is/xt+0tB4w8L3ukSrcpp90vlSvFas77K8Q0fxVBol5aT3NtOlxA3mqn2Vn+au61X48W2seF9T0/UNMvXluIPKglSx2eU2+oiZyj7p5/Lqnw1mndpJNSR2b5klRVoTVfhh/yynvU3/34q881Lw9qt5dS3MVnP5TNv+7VRPB+rzJ/x7S/981Ejan8J734Mh8Jw65bz6NP50rJs+eLZXZ+P7mxhRf7T3PE6/wV4Z8JdB1PTfFEXnwMiP8Add69h+K9n9s01PlZ3T+NF31cPiMZHnN54k+GiSv58GoO/wDufJVT/hJ/hlK/+ovXT+55FcVqvgzUJpfNWCd0/wCuT1S/4QPVX+7bT/8AA12VjV+I3iehp4p+GEL7vs2pf7jxVJ/wmHwr37m0i5d/77xfPXnr/D3WvK+Wxnf/AIDUa/D7WZV+XTp4f+usdEYlHoj+Nvhh/Dp97/3zTH8Z/DKZv3ukXr/7615//wAK91yH72nz/wDAFqX/AIVvrzpuWxn2f7ET1HKB6Anjn4Ww/d0G5f8A31qNPHnw1hfdB4cuXf8Avo3z1wL+ANX2f8ezbv8AdpyfDrXHT/jxl/75q+UDuf8AhY/w7bcsvhCZ0/2nq/o/xO8LvL5GkeHFsJW+Te/z15x/wq7xC/8AqtMuZv8AcirovDHg/wAS2E8Vn/wjSo7Sp/pFxuSrkL4j6Y8MQ+dYRSt/FUV+/k3XzL8m6uottKXRNOsoJW3yrEvm7P71YM219Udm+5urm+yaROC17xJBrF/9miVkeD++uyn23xI0zQdljP5vmr/cVtlavi3TVSW3aBV+983y1q+FbCC5stz20Uz/AN/b92rjH3jKXwlfR/Gdt4ks7iWKKVPIXe++J0o0fVYPFUTwW27zf9ta6mzs7a2l/wBUqI/3kSqNtZroniNLyCJfvVzVInXhqn2jmr/w9qdgz+bbS/8AA1qhDDKm/crJX1d4qhsdY8JRXm2CZ/K+bZXiGsabFtdliVNn8Fc3sOaJ2Sxdp8h5zcw1nzJW3f8A36ypk+avOkevArvNspyXK1Vfd89M3slQbxNDzt7Vbtk86XfWZbbnf5q0LCZfN/3KsuUjrdH2wpWs9zF91a5eHUvk207+2NjVqY8xvfxfMtQ3m11ql9v3rUsL+cn3lqwiVfsCzN93561bPQYpvl8pXqlNrFjpWzzZ1d/9hql0r4l2dtcIrWzeU38dBtGJbm8JLt3eR/FXQaJ4b/dfKvz1a0rxt4c1WLct8uz+JKf/AMLF0Gwl2wbrn/cqDp5TTttB2OjN8ldfpW22i8pV2Vz+leMNI1tdsE6wy/3JWrY3+S/3lqzM0LmZXi27fnrC1Ww32r72/wCB1Lf6kqJtVvnrGv8AVd8Tr/7NUAeQ+M9N+wX7yr9ysG21JvNTa3z16D4qhW/tX/jevMXs5YZf7lc0h8x2dnqrbPmq7/aWxd1chbXLI/zVqQzb/lrMvmN5NSa5dK6LR4VfZurlbCHeyV2Wm+HtT1KL/iXxNN/e2VMpEc3vHTaPqsqTpAsvyL/BX018K9Hi0TRvPuVVL26+f/gNeD/DT4aXiapFfavPFD5Tb1t/79fSem63pjokXyo6LVxkc2Jkdho9zvn27v4t9dx9piv/ALrLXlMOsWqT/upfnSu28MalFebGVq3PHlELx/sd1tarVtJveqviF1fVE2/88t9GmzN8m/7lVzAO+K/idtH+EWt3Uv8Az6ttr598DQtDoNvubfuXfXov7UWsLYfCX7Gv37qVIl/4FXH6DbfZtJsov7kS17GG/hni1/iNBEpjpUyU50ruOYpOleOfH68Wzt7dmbYkS17RN8lfKH7SfiGfxV4jfRbGKVEWLY0zqyVnH4i/snhmpfavFt/ttmZEdvmf+7Utz8PdaSXbofiGTR4nX96iLv3vXc+HvDcHh6y8qL5/l+Z/71Ur/wAZ6Lok7wahfR20v9x22VrGPvClUORTwZ8RIV2xeNpNn/XKq95onj+w+e88XtNbr95PK+9XZf8ACyPC7/d16yT/ALa1S1LxPpGsRPFY6nbXj/f2Qtvor+5EilHnOSh0fXNSV20/bNd/89rj5EqprGm+P9NsnbU76yey+4yJXe+GNVtobNFuZ4LaVG2MjyqtZXxU16B9E8q2lWZ/9hq5qcTsp/EcFpWg+I5r/wC2aDFBNcI3zPcfcrqHufienyz2ekbP+uG+uq+HT2cOjJ/pMELu2/55VSuueaDfu+3W3/f9a6adPkMa9T3jyd/EnxNtvm/sOyuV/wBhaz/EPi3xjqumvba14cttNtP4riJvnr3BPni3eev/AH9rmfGD2c2kXcTSrvZP71XV+E56XxnikcMvlr8vYUVv/J/eWivBPWNj4kePG8JTyyrZwXPzfK8q1xeifFeDW4pZb6x02wSL59iL96u2+Jfgy58W3EsFttR938dcTYfs9z2EqS6nZrNF/wBdUr6GoedTNO2+KOn7vlg03Z/zx8pHeq958Wtkvy6Lp+z+F/KSrt58K4ppUa2gjs7RPvbFoT4bs/72KLzrdP43rA2lIpJ8UYtnmy21sn/bD7tPh+KkG3zfKguf9t4K0ofhozt5/lRbP7m6m3/wxvLn71sqI39xq3iY8xjt8b4EbbFpkEyN950tfu10SfG/whDpby20W/U0XesTwNs3VFo/wxawldvsyzP/ALdS+J/h7PrGm/Y7W2gtv7z7lSo+0M8xv/2iNamundYLZPm+VEi2JVeb9onxG/3baxR/4X8rdW4n7N98/wB1o3/35Vpn/DN+pv8AxRJ/uSp/8XUyLLfgD4ra14r8R29tqbxf7qLsr1Txtrd54b023ubN9krrv37a4DwT8Hb7wn4ghvp1XYjfM7yo1eh+PNNXUtG8rdEm1dm+Ztu2tYfEch4Prfx48Z2106xXyp/2wWs9Pj94xf5W1BXf+H9wtdrN8B5dSZ7n7daTI/8AzxlSmf8ADPGxfmvrZN39+VKxl8R1ROK/4X34z3/LfQf9+Fps3x78Zp8v9oR/9+Frvf8AhniL7y6hB/wCdKl/4Z1g+9Lqtp/39oibHnqfH7xr/DqUf/fhKY/x48auf+QqqN/sQJXpCfs8aVv3NrVp/v8Am/JTk/Zy0p/u+Ibb/gDLspAecD43+NHXb/axT/t2Sq3/AAuPxtv3f29O/wDseUn/AMRXqb/s/aQny/8ACQ2P++86b6fD+zlpH/Qetn/7a0GR5S/xv8cAbf7emX/tlF/8TXqf7P3i3xL428TTf2vq895aQKreS+zZT/8AhnvQ/NRZdf0/Z/tzrXpXwo+HuleALXVWsb6C/SVlZpU/g/4HWU9jSmdtqsyXN7u/v1zM0LTapKq/J81XrC/a8fc396qP/L+7f3qJ+5Ezp/EcPrFhrSai7XM6+U7/ALpKr/2J4xufm0i5gs7f/prXTeJL+C/urSCJt727fMlWrPxVpWjxJFfahbWb/wC21RT+IVX4TndN0Hx0l5E19q8f2dW3tFtr0KG2lvG3M292Ws3/AIWF4e2fvdStt/8A11Sui8GXMGsWHn2zedEr/wAFXUiXR+E6vw34bvJvAN60U7eaitt314ZqXhvx19seX7daTRbv412V9YfDfbN4U1OBfndWrxLxP4q0jTb24ivLmC2dG2NvaroR92USKkve5jzy/tpbZUWfb5u35qxZt1dBrGq2eqy7rOeO5Tbv3xNWFL96vn68eSR9Phpc8CjNC33qYibqtzbttVEm2S7a5YnYW0TYtV3m8l/96rsLrt+9Wffp89aBImfWNivWfNry7t27/wAerEv0nf5V3VzWsaPq8KvPArTJ/F/sVsSd7c+M4LBf9bvrMm8eXN+u2JvJR683SHVbmXa1s1bEPhvXLlP3EG9/9tq25SonY22pLu+Zl31Lc62sKbV2765yHwN4xm+7p8uz++/3KZd+CfFVtE7T6bL/AMAbe9XynZE6a28T2z/KzLvrVtvFUH3V2v8A7deWf8Ixrn3m0+5T/fXZWtbeGNX8jzfIk/4Avz0cpoekPr1s+1tyo9bWj/Fe60dUiaeWa3/3t9eL3OieIdnmrbXz/wCwkDPTYY9cRXWfTbtP726KlKJkfTVt8SINVRG8xfmp/wDwki3KfLXy5Z+MLzTbzy1WTcn8G2u48MeLdTmdGubaRIm+69c0iD2aa587+Kucv7DfLup+m6q1ytaWzzlrjlIcTHSwq3Z2f73dV1IVq3bW3zUhGhptn+9SvUPCV5/Y+l+V8yO7b99ee2afvYlX5HZq9VttKg+xp5s8H+48q1lKMjLmNXTfEjPKi/ff+DfXYabrbTKm62j3p/HXnlnbRQ3SeQ0W/wDubq62wtpX2bW2f8CoiYy989D0rVbmZ0Xyo0iX/Z+etPQdbvrC8R4mVNrf3q5HSv3OxXlX/vqt6zvLZLz9029/9v7lbRkYyieoPfz3j7mZfu/wU6HWLazf97cqj/3K5+2vN6ozSwf8DatvTYdI1Jf9MWB/9xq1OblPJ/2nNeg1u18K6fbTrM7X3zIjVqww7IkX+4tcB8Y9E0zTfjD4VisWXY0rvsRt/wDDXo6I7r9yvcoR92J4lePvAiU/ZT4YWf5ttSvCyV2cxhyFJ0rxT462EH9s2kvlLv2/fr210+evGPjxMsOpRN/cWinH3jOXwnkNzbfJ8tcfqXgbSPEOovPqGnwXMqfJvda657lZl+WvP/EPifxRoOqSxaV4c/ti32/67zdldpjIsTfBzwq/zf2Yu/8A2KqP8OtD0GXz9PsVtpf76ffrK/4Wj4zSX5vBTf8Af35KtWfifWvEMXn3mlLpT7tnlbt9ceI2OjDfEI/wx0HxbO9zqEDTTL8nyNsrkZvAemW3iu30XTFZIn3vO+532pXT3nj+88PXj2MXhye/R13/AGhJa5jSvGzaDr17qFzouqXjXWz5IYP9VtrOkbc3LI6V/wBnvw9M+5pLlHb7z+a9Q/8ADOWkbv3Wp3sP/Aqm/wCGgbPdtbQdWT/YeD56H/aE0qH5Z9F1S2/67RV3xOOXvkL/ALP1nt2xeI9UdP7nm1j6r8JV8MRJc22vXdzt+9b+a1b837Qmgwr/AKq53/3PKauT1X4zab4h/wBGW2nhf+F3X5GrGv8ACbUPiI9sv996Kj/tw/3For549Y2/jjearpsu7Sr6Wwl+/vRfv18/3PirxPDL576rc7mb77V9YfEKz0i/uv8AiZzrbRJ913rz/wDsfwA77m1eLf8A9cq+qkeNTkeGP428UTP82r3jstNTxn4k+82oXL7P7/8ADXu6WHw7RN0uuQbP+uFNdPhoku1tXg/3PK2O1c5rI8Jfxb4jmbc2oXdN/wCEn8R7dn9oXex/n2b696f/AIQD7y3Kun+7Vea8+H0P/LfYn8X3KqIjw1/EniOZdrX16f8AgVPt9Z1t1dZL+9CIvyjfvavanv8A4cv8z3LJ/wABX56i/tj4Zf8AP80P/AVokB4h/b2ub1/067/4G9Ca3rTt5q313/39evbW134UqQhu5yV/iEXyVCmq/CuZ32z3c2z+PytiVganD/DTxDqc3i/T4Lm5nmSVtmx2r334uws/hqLyvvsvzVx2iXHgC41yyl0aeWa9ibcqTba774heV9ii+0/8e71vD4jmkfJusfaftnyNPv8A4dkrVm5ukZ2aWfd/vNXr954q+H1g7rPp9zeSpVT/AITzwE6bl0Off/ty1zS+I6Tyrffbflln/wCAStTXub5F+WW5T/tq9eqv4/8ABP8A0Ln/AJHenD4leBVfY3hWb/fil3VBZ5Qk1995p7n/AL+tUsNzfP8A8t7v/v61emv8TvAW75fBk8z/AN956H+Kngfb83geT/v/AFQHlkyXO370n/fVPhhusbl8/f8A30Zq9QT4r+CU3rF4H2f9t6E+Lvg5P+ZJZE/2Lqgg8vewvJm27Wfd/fr6U8I38vhX9laafb/pF5O0S/31XfXDWnxT8K3d1FFB4IzK7bV826r0rxn4qs/CukaZpWp6ZBcxMrXH2FG2JBu/ylZP4kV9k0/B95c/2RZNO371ok3f71dRbJ5zMy1y+g3K3+nW8sUXkxP93ZXUaVMqfLUVJE04nOTeGINNuna2iVPNbe1Xk+Gmh683m31ss0v9/bVSz8SXOpatcQS6U1skX3ZnbfvrP1L4l6no968Ft4aubxE/5bJ/FRS+Iir8Ju/8KZ8NJ97TF/75rpvDGlL4VT7Hp67LRv4K8wf4za0mz/inrlE/uTSrvq/4e+IWva3q9os/h6WztGb/AI+HauyXvmVOR9ZfCJFs7DU13K6S/Oyf3a8N+IXwi8L3/iW4ubmza5mlbfv3Vj3Pxs8Q+BtSuILHQ7m/il+Rn/grE8VfHXWtSvfNg8K3uzam7fFV048hEveLqfD3SvD1vLLpkCw7l+aubvEVGqpc/FrXJkdW8MX2x/k+Rauo8t5apK0DQ/7Dr8614+Lp+8e7ga/2DMm6VQm+StSZKz5k+WvIie8V0udjU17ne/zVXmRt1EPztVgaWmwxTP8AdrT+xrDE+1V2NWVZ/ua2oblXi20uYuJhTWdtD97bvq3bak1hF+6+41GpWG/5lasGaaWH5XraMi4nbab48vLPYqysiL91N3yV2ulfEiCaLbeRRTb/AOP+OvCn1XyW2tR/byp95q35jpjI+irPWPC9zO889tH5rLWg/ifwvYf8uMb185WfifZWhbeJIpvvS0cxfMe4XnxO09H/AOJfp8dn/BvT+Kufv9YXXvlni37/AO/XCWd+r/MtdBpszTbKzlVGdBYeDNF2+attF5v+5WL4h8GRXMu5V8lE/uV2WlOv2f5qpa3eK/3a4+YwlE4eztvsD7K2IblUqlcv81Mhf5qzMzWR99atgn96se36VqwzLDFub7lbwiSVPFuq/wBlaW+1m+0P93Yu+vL38Q+I3lfbfSf7/wBlbfX3B8KPhv4903RnvNP0PwpeW95tlVNc+eVK9A/4Rv4m7NreF/hz/wB+v/s69ilhozPBr4nkkfnL/wAJV4qh2NBq99C/9/7K1X/+FkePX/1viO+f/tzr9Dv+EY+Juz5fCvw83/8AXJ//AIupf+EY+Jv/AEK/w53/AO69bRwlI5Prkj88ofiR49tmdl8R6gm7/phUqfF34iQp5S+Jb1In/g8jfX6C3mg/EuztZZ28IfD59q/wK/8A8XXK+A9V+IPxF07+09P8C+B4bfc6b7iDa/yvt/v1ccJCQvrx8SJ8WvHsP3/FF7/uPatU3/C5viCn+r8S3b/7kGyvtqG5+Il/4juNF/4QDwSktuqytNLausXzf7dbc3hX4hpF/wAiT8OXdf4EXf8A+z1tHBRI+vH59P8AFrxxNq9vqE+rrc3sH+ouLi1Z3SuiT9p/4rJ8reJWd9v/AD6//YV9caVrHjjVdbfSm+Fvg6F03fO6psfbWr4qTxV4G0t9T1f4aeC309GTzfs+13Tc+2un2XIY+2jP3j41/wCGpfis/wB3xHE7/wAX7hf/AIivdfgb8e/F/irxLp+laveR3KTr8zpFsevH/wBsLSrPR/i1qtnpltFYJ5Vu6wxLs+XZurY/Zmdpvino6f3YG/8AZK86pLlkfQUKFOeGlOR91v8A62vn/wDaWm8me4VW+5a76+gJvnuK+f8A9pC2+06jKu3fuiRWrqo/EfKVdjxzR3Z7CJm/u1btvIm+7tSX/ep9hbbIEXb8m2uJ8T/CuLxVq73jare2Hy7PJt22JXWcsjvEhlmbyov33+wlZ9/ZrC/72zZP9vb9+vPofgUyfNF4l1RP+3qnp8HNQhb9x4q1JP8ArtLvrnqR5y6cuQ9Ch0pniT9x8n+7VtLBofuxbK8sm+Dmrp/zOOpO/wDsM2ymp8JfFFsm6Lxtd/5/4HWkYl8x6k9hF/FbRO7fxutRf2bZ/dls4/8Aga15onw98dWyfuPGdyif9cv/ALOmv4G+IP8AD4xb/ttBWxmekXOj6Y6/v9PtH/2/Krzzx/baQ+nSwQWMCXH8M0KbNtZlz4S+J6J/yNCzf3fl+7Wb/wAIr46hv7Rta1WK8tGbY2xUesKvwm1KRxf9n3fpRXr3/CH2391aK8LlPQ5il8eNK/tK1/dKzum7aiLXzRN4K1NH/wCPR/8AvmvrL4o+MP8AhEn89bFb9Gb7jrXkN58ete2/8irY+T/Dur6SR5dM8qTwZqr/APLnJ/ubaX/hCdYhfd9hlT/cWvTE/aA8Rp93w5Z07/honxOn3fD9mjf7FY8p0nmieDNadvltp0T/AG1pX8E61/z7SP8A7616bD+0T4q/i0OCZGpX/aN8S/w6Dp6f7lHKB5fN4M1dF3NZyf8AAInekfwHq+3cttJ83/TKvVv+Gi/FUUXy+G7NP9tai/4aI8SorSP4bs3/AN+iUQPL4fAGr7Pmtpf9zbTk8Aauif8AHtJ/uV6bF+0N4nudzReGrNf9pFp0P7QPiVIvm8OW3/XV/kqOUs43wl4Y1PSvFWlS+RL88uxvlr6O+JdhLeeF0Vvv+V/AteaaP8b9c1vUrexudItESVtm9Pv16n4z1W80fQft1nt82L7rzfcrX7RyHzPefD3U9SldooGRP9taenwi1BItzQMldVc/Gn4h3M/7p7ZF/vpElWJviR8Qki83+14t/wDzy+y1lKPvG/MefzfCvV922C2kf/gNRf8ACqNe/hsZf+/T11l18UfiK/TV1O772yBPkqnL8QviHD93Vbp2/wCuFHKacxhJ8IvEf3v7Mn2f7ETUf8Kr8Quu1tPuUT/bietKbx58Qd/73Urnd/u0R+J/H8xbbq99D/wGjlHzGa/wf8Q7flsZ93/XJqYnwi8Q7v8AkGT/APfpqvv4k8eJ/rNc1BGp39vePf4tZ1BP+A1HKI2vAfwx1DSvFGn32oafO9payrKyPF9+ul+Jfh7XPGFxe30tjOm6LYr7a4JNS8b3L+VLrN8Ul+X97ur0S31Wez0JbbUru9vr3b8ksu96xlHlPoMpwcMZU5ZyPSfC2gjR/BOmxX91aJexR/NEs6Mq/wDAqz/CviH7frb2e2V0lXesu35K8tS/nSKXbK2yX7yf369V+F1tPZ6Q6/N+9+ff/sVxs+ozjLMNhMPH2R0tzZ2aToytvdKZqXiRdNsN1jB++WsrR7OeG6uFnl37t7/PT7/Xls/3TQfJUSlySPzmv8Jy/i28bUvEFlubftbe3/fFenWb2z2Fv93fXn+q6VZ63F9s0q5keX+KLZs2f7n96meGPA2vJdJfS61Oj7v+PfZ8myuqlLnOOJ67vs02fx1UudQtofl8pfN/h2LXB638N9V16/e5XXruwif/AJZRNsRKg0f4Xa1pV5FO3iOea3T70U3z7v8Agdep9gcfiPRvtMDr97565/xJDbeVurn/ABJ8OtV16/ee21y7s4v+eUXyIlZlt8Ltc0SX7TPr095aJ96G4+fdXHXjzROvDe5VK80PzPWVc/JW1M6I7rWbcw18xP4j62PwmY/+7TIYV82rDw/PT4UVH3VJsPRG2VLCjJWhbQ76tppqvVhEzHTetY95YNMj12EOmr92raeG2uX+VW2UG3KeM6rpU8O9lrn30253fMzP/uV9IJ8Olv1/e7USlf4Swfwrv/4BWpB82JbXKfL8zpWxpuiTu/mr9+voCH4LxXmxmtmT/crotK/Z7aZty7t7/wB+rDmPF/D2lToyMzfJ/cr0PTbbZFu213c3wck0f5pWX/cRaZ/wjCwptZa46h0xOUSaXftVqPszXNdI+ibG+Van+wMiVgaHBXmm1US22NXW6xD8nyrWL5O9q3iYSGW0OyovEOsLo+lvK23e33UrWSFYbd5WZURVrybxhrf9sXjqr/uk+RURd9dtCnzHHKoYV5rGoPdebFq+oJu/uTtS/wBvauif8hzVH/7enpIbNf73yVDND8u5fn/3K9SUpQicsY0pyJv7Y1f+HXtUT/cump39vavt2trmqP8A7909VNrUrp/tL/uVjSrymFSnSh9k9l/Zg+LUHgP4q2+oeKteu00TyJU/eyvKiMybfuV9Jv4h+BVzbxWy/FvVIdPina4W0hWVER2ff/cr4H8lXR9iq6bfuV9RfAr9kLwn4/8AAtprWseKoLC9vF3raW+x/K/3q9WieLi6UPsHtH/C+2+KPijWPDnhi5+2eD7OzT7VqFpAz3D/AO5Wt4Vs/BNtrNpBpmh+Mn1Nm/5CF9EyJ/8As188+Nraf9kXxUkXw58Ywale3sX+mI8CukS/wb6x7n9ur4zojr/bWnum35tlildMqkYHHTwUp+9E+pfDFtP8ZvF+u2cF9feG4tJb7Kv2f53l/v73o8baDY+FfBfjC20xbn7Ok9rFK9xK7+bKr/O6bv8AfrzX4S/tOW2ifDKWLRYJ/EPju633V99ntd+x2f77/wDfdXfiF/wnE2iaJqeua9Kj6peQPdaDFa/JEu9P4/8Avir+OJzSjyT5Txj9s7/kuGp/9cIP/QKv/su/vvihpn+xZy/+yVj/ALYU3/F8NVXd/wAsoP8A0Ct79k6Hzvinaf8ATKxb/wAeevDrfGfZ0v8AcZH21N9+vFfjZ8/iBP8ArlXtsyfNXiPxs/5D0X/XKumj8R8fM8q2bF2pXBa38V9B8K372Oqyzw3C/wByJnr0Peu+sl9H0/Ut8sttHM/+2tegckjhU+Pfgz7zXNz/AMAtWp3/AAv7wO8qbr65T/t1eu2/4QnSHTd/ZkH/AHzVS58B6K/yf2VAif7tBmc5/wALy8Hb9sWoNs/6axMlWIfjN4Of5m1NU/3/AJK0P+FaeHH/ANbpFtN/vrTX+EvhebZu0i0RP92seYuMiunxg8Ev93WoP9x2+erEPxO8Jv8AP/blon/bWoX+DPhNPvaVH/3ylVZvgn4Vm+X+zI9n+xV+0KNb/hYXhy5T91qtpN/to1UbnxVot/8A6NFfQO7t8qI2+qL/ALP3g503Lpzf8DlaqqfBPQfDeo2WoaZF5NxE2/7zfNRL4TWETpf7Ng/5/l/74oqx5P8A0zaivH9mdXLI6vVfg+2t7Pt1nK/+xWS/7PGnw/d0z/yFX126Kn3VXfUL7n+8qvXq8xwxifJX/DOulP8Ae0j5/wC+kVPT9nvT0+VNKb/vmvrB4d/3qcibf7tRzHUfJT/s92e/5dK2f8Bp8P7P1tu/eaUr/wB3fFX1x9ynbKvmMpHyU/7P1mi/Lpn/AABFpqfATT3bcumbH/65V9b/AGZX+Zvnp7p8n/2NHMUfJX/DPEU3zf2V/wCO1bh/Z4s3X/kFL/3zX1P5Kovy09IV/urRzAfK6fAGCzlSWDSl3p/0yqxf/CiW/t/IudPleL+5tr6jS2iz92nf7Kqqf8Bo5jPlPkqH4CRfw6Q3/AIqsf8ACiNn/MK2J/u19YI7VKjtRzCPkpPgOv3l0xf+/VW3+BUsKbl0pZk/uItfVu//AHaPvvupgfJ6fAdpv+YV/wCO1N/woSX+HSl/4GtfU77qNzUGp8tQ/AqVF/5Avz/7tTP8E59m3+yP/Ha+nUdv71Pfe/8AHQB8uTfBCfyn/wCJLvf+FEWuE8T/ALOviO/fdZ6Y1sq/wTfPur7Y+ZP4moeaV/lrOUTooV50Ze4fl/rHw01rRNRdbnT5E8pvmh2/fr0bwZ59nYPE8X8P8f8ABXuHxdT/AIqO7+VU+X5q8s0R1+23G7a9cFWnynqyzKti48lQ5+HdNeS/wbVrE16GB12r9/8Av1e8STT2F1K1n/rWajw94Va5ZLzV2b++sO771Y8vPI8ysVPDCNbMk8W25RPu/wByvRba/tLy383yI7Z/7iNTU8iG3SJVVP8AgNZl/psTq+2fyf8AbrpjHkOeJYvPEMFm237Hczf7kTPT/wC2FmX5oJU3/wB9dlYmla3LDe/ZvNZ0X+/Wh4hvP9AlWJm3/wB+tvahymrNu0q3SWVWd3+fZEu+sW/1try1dVtp4f8ArstXdE1uWawt/tMu+VV2fPXd+DNEj8T6l+9X/RIl82WolU9w6aUfePnfVYWhn3fwVS3rcpt/jWui8cwrbapdxRf6rzX21w7zNDcOy14FT4j6eHwl10amp0pyXPnRUfcrA2Nawda3bbbtrkrab/ardsLxU/1rURNom7Ci7t1bdm+xfK3fJXOJqS7Km/tXZE+6gvmO1trxd/8AtrXS6a/nJ/fryVNb3v8AK2ytrTfE7J8u7/x6tiOY9gs7mzR1WVVT+7sWujs9SW2idllWvGv+Ek+T5qZ/wmfz/L/u7KrmCPxnqupa3FN/deuUv3W5l+Va5qHXmuVT7qb604bzyfmauOR2RLb22xd1Z947JFVq81WPyvuqlc7f6rUxDmMy/ufm21Shtt8tOdGuZdy1btkXdt/jrY5pD5vBOp+MPDniCDTIvO+wWvm3Wz+BWr33wN8NPhl8NPh94fl8baRaXOsaksSfvV3yu7UfshWCXni/xBZyqrxXVmiMn9/568U+NMOvab8etK0rVb6e8it9R/cJL/Am+vdwceY+cxspfZPrXxn4A+EHgPRrTUNX8NafbafOyxea8X3d39+vlr9rf4XeHPCV5pmq+HLO2s9Kv1RFS3+47V9F/thor/Bu0X+Dz0r4H17xV4h1uztNP1PV5L/TLL/jzt3X5IK7K8f3Zz4HmlLmOMttKn1LW7TTLb5Jb2dLeL/gT1+gtt8NPhh+zf4D0q58Q+HP7eu7pf3txLB9of8A2/8Adr4i0T/QPEGlX0Cs9xa3kVwqJ/Htev098DfEjwT8VPDNpBPPaTO6/NaXfyOrf7jUYahHlFj6s+Y8P8YeA/hT8VPhBrfiHwhottZ3cUTP+5XY8TVp/su+Ffhb8SPBaNbeGok1OwVYr7ez/PL/AH69D8f/ALNOlXPh7VZfB19P4eu54m81LRv3U/8AsOleafsJaDL4esvGdm334r7yv/Q69JRjCMuU8v2suU8F/a9ufBVt4yi0jwrpS6bd2DN9suE3fvf9j5q+aZn3y7lr1j9pl2/4XD4jZfuea3/odeRf8tq8fES94+uwUf3B9S/sVX8ug6b8UNXttv2u1tbXa9fUfxLublPCt7FPcrcxLeWe3Yq74t0v8dfLX7EPlaro3xTsZJY0llgs/kdv4N719Ba2jXPgrXdXaWN7TVNYs5bV0b76K6RV6VKXuHzeJjyVz5S/bDTf8cNYVW2booH3/wDAK7P9j+Hf8RPN/wCnOuG/a9m2fGvXW+/8sVejfshW3/FeP/s2a/8Aj1eTU/iH1tP/AHGR9hTJ81eJfG9G/wCEh/2PKSvc5k+avEvjY/8AxUO3+5FXZR+M+GqHkjpvrEfR77zXa21Oe2/2EVK6N0rC1XW/7Hbc0TOn99F311SlyHHIY+lamkW5tXl/4Gq1F9m1P/lhrjO/+wqPRrD6r4h0F4tDWB7uf5P3s+x0rM0Szl0T9/qFjHYart8qd7eXekv+3XBUxJkVNV8T31hdRLFqEd5v/wBnZWhbarqr2qXP2yOGJv4Hi/8AZ643WLPzteS5baiL/cq3fzN4k/0aSdrayX/a2bq5qdeUzWJ1v9pag+yVZ45rf+Krr386L5q7dn+3XKWc1tomkPFB8lvEv3N2+prbW4r9Eiil+fbv2O2yqpylzHp4Sl7aXIdLDNqd4vmxLH/wNqZN/arttn8hIv8AY+d63tEvLOzsIoLz/lquyJ0+f5vv1Rv7yD7eirtd/wDvuvQjI+jzHKZYKhGqV9rUVoefaf3Zf++KKzPlfbH1xRtWnpTN9ajGOlNp7/cpm5ayAciVY2VFD9+rCUAM2UbKmp2ytTIq7NlOSrDpUWzZQahUUMP7123U77ibqej72rIsHTbUqJT0SpUStTnG7Khd9j7at1E6LvqxxGbG/haq7o3m/e+SpXf96lNR2dvu0G5Ls+SmVNs+SoX+SggKNmyiH56f/HQZyPn34x23k+KLj5fkZa8P0e5X7fdyyr8iSsiV718b02eJrj/rlXz06Sv9rggi3vurDEx906sJ8YJ895cSqu/5vlrTh0ffEkrXiwu38Fbvg/R9MhsP+JnqCwu7b1RKpaxDEl/cRW3z2/8AC/8AfrmpH6nHKcPicLEoponnPt+3bEqZPDaou5tT3/761Umm+wOjNTbbWPtLvtX90v8AHW0j88xeElhKvs5GZf8AhhftD/v/ACUb+NKqPqX9m6dd2088ky/wu610D6xZzWsrMyoif3/v1X8K+ANc8YX8q6fpF3eQt88UzxOkX/fdcMjijEytB1LRX0tLy+nnTb/B5X32r3r4XXLQ/C3UNclVYftUTbU/2F+5Vfw9+yjfala/8VC1tYf7ETb69I8VeA7PR/hRe6HYsyRQWuxdlKR0Qj7x8T+Ibz+1US527PNXfXGzIyN96uiebfYJEy7HiZ1ZH/2axb+GvOqfEfQ0/hK6TND8y1dhmW5+VvkesreyPTkeuY0NbYKl+0tCu6qUN/s/1tXf3Vz91t6NVlcxYTVW+SibW9ifNWZeQsnyrWVM8qL80TVnEiUjdfVWSX5WrRs9Y2fw/PXEpNL/ABbqfDcsjvW0SOY72bXmeL5ZWTbTE1uX5Pmrj0v/AOFWq3bXOxPmo5S+Y9A0rW2f+KuotvEKvFtZm+WvLLa8ZPu1t2FzLMiVEonTGodrNqv2l/lpv+ub71ZiTRQxfM3z1E+qtMnlQLsSpjEOY0prmKFnii+/V/TUab5qw7C2bzd1dXpVsvyVTLifQX7H9m3/AAsaWX+DyPmro/2lvgJeeMPjJ4a1fTPLRFlR53f5PuvWx+xb4bbzdT1WX7jLsWvffF3gzT/iCj6fqM89n837q4tpdrr/AMCr2MJLkZ8zjfiPD/2ivAF545+GP9n2M8CXFuyyt5zbPupX5j6k/k3Dr/dZkr9DfjF+xb8QTbTSeEPHGoXlu337S5uX3Ov/AH1Xw148+Evi/wADX8ttr2kXNm8Xyeb5XyNXfVlz0zPBy5DnfDHiT/hGPFWiauyq6Wd0jsj/AN37lffvxa/Z+tvivFaa94evI7DU2iV/vbN39z7tfnfNYedE6su9P4q6PSvid418PSxS6f4v1SGVV2Lvl3oq1FCpyG2Jw/t/hP0N+HttqfwH+F+oN428RrefZ9zxO8u50T+5/tUz9mPwfeeHrDXdXvpY0i1y6+1Wvzf8smr87/EnxC8UeNmT/hI/EN7rG37qSt8n/fFFh8S/F+mwRQW3i/V7aKL5ViS6bYiV1fWfd5Tj/s2fKekftjfDq+8JfEaXULxo3i1SV3tdjfwf5evnKZPmrsPEniHWvE+yfWtXu9Yli+693Lv2/wC5XJS/erycRLmkfT4an7Klym98N9KvPEnjzR9Bs9QudNfWZ0tZZbeXZuT/AG/71foP48+HVtpvw78D6VY6u00Xhy+t7eVP42dpf46+Ev2fk/4vr4EX+P8AtFa+4vG3irw1o+o6noP9pxv4g1HxFBcNYp99NsqV6WG96J87jI8tU+T/ANrSZv8AhdfiBf4/NVF/8fr1v9jmHf40u2X7i2cSV45+1W/2n44eI1/6bole2/sYQr/wlupt/wA8rVN1ckviPoo/7jI+tnT97Xh/xshX/hKHb/pgte6um+4rwT40uz+Jpfl+5FsrtofEfC1djzLZ8lZ9zqWiw2rteNJbbfvO/wBytCbdt/2a43xJf3Wx4rO2juf+uz0qxyHD+ObyK2nln0qVpkl+68LV1VnpsT6RDLc3jIjr/v1y+paPeTaXdzyxNDcKu+BIV373/uVraJ4evIdLiiudQjm3fOqJL91a8eUTqjQ548xn63C0MXn2MH2y3X72/wDhrQ8K3MtzbvLfafbfZE+75Xz10Fhps8Kutn9kmZvk2SzqiN/wOvObCw1q/wDGuoaZpGoNpVlA3737j/e/uVrSidHsvdOr1Wa21uJ7HT7OO2e4XZvT+GtiHwHYvFEssW+VF/138dc/4Ghn03xVqun3n767i2/vduzzU/v16QldkaZEJuhP3TE+zW2labb2ayzzSrKyb5qr6JbbNRfzW/22rbdFe6+ba+771cl4bvJbbxRrG1fOR59iI/8AuJRKXJE+hxmdVMXhfYVIneZT+4aKzf7WUf8ALCP/AL6orH2p8fyn1h9uWh7xNu7dXiX9pX3/AD+T/wDfVM/tK+/5+Zf+BtXN9bPqP7PPa/t6v91qPt8W/wCaVa8Z/tW+f/l5ZKE1K82/NcyUfWi/qB7hDeRP/FU32+L+9s/368J/tLUN+5LyWprbUr57qLzbmT7/APeohieeRnUwnJE96SbfVhPnrK02ZPsVuv332/NWnC9exE8WUSWmeSrv81Po2b60M4jPlR6f/FuqXZRsoNBqVLUSfI1So9BkGymTJUyfPRsoHEo3Ns0y/K2yi2s2hX5m31eSnbKDSUiLZUWyrWym7Ksz5iFERKKm2UzZUBI8F+Oqf8T7/thXhOjp9puLhVbZ81e8fHJGfXnb+7BXgXhu5b7fL8vyPLsrPF/DE6cMVP7NXUr14niWbym3/P8AwVoX+q2em2aQS+XC6fxu33qsaJZyprdwsSs/mt/AtegaD+zZ4h8eXSXP/INst3zTXCfeSuOJ9hl+aTw/+E8itr+LUr1Ioma5Rv4EXe9eq/D34A+KtelSdraPTdKb70198j7P9hK978H/AAo8GfCuD91BHqWp/wDPWX/2SpdY8YX2pM8Stst/7iVEpHBjav1ur7Q5/Qfgn4M8GJ5s9tHrd6nzebcLXQTeM76FPs2nwRwxJ8iptqLStEvtVnTasux/4ErvbDw3aaJa+fd7XlVa5vjOCMTmtN03Wr+L7Tqd00MX8KJVSba6y20q70b5Gro31KXVUuJYtqWkXyJ8tcvqXySvTGfEnxy8GS+CfGl223ZZX7b4v9/+OvMLlPm+9X3L8VPAcHxF8PPbSr/pEXzxP/dr4k17SrnQdUuLG+ia2uIm2fP/ABL/AH65akTupVDCufvUQurrTLl971XR9ivXHynaXd/+xTUuWhb5aZDNvSmffemamgmpN/F89Tb4pvvffrKTb5vzNTnm8n5lpRAvPbK/yKy0z7In96sz7Sael+1TzEcpoJpvzb1q1Do+x/mbYlYv9ttt2rQmqzzfeZq15iOU62F7O2+/LVz/AIST+G2g/wCB1x0Pmu3zVu2abKZsbdtNLcvulZnrZs4fn+WsizdUTbWxZvsb5ag2jE3LBNjfNXVabZtcyxRKu9pWRNlczpqb3r6D/Ze+HTeNvG6X08TPpml7Jd/8DS/3KfKRVlyRPrj4J+D/APhBvh9ZRMv+kSrvb/gVdbs/e7v9rfT5pvJi8hfuLRa969CkfMVZc8joluWmRJFbZWP4l8J6J4ztGtNb0221GFl2kTJ92r1n8kW2rFdnMYxlynx38YP+Cdfh7xP9o1Dwfdtpt999bZm2xbq+Jfij+zf46+F07xa1osjxJ/y2tF3pX7Pb9jVXv7Oz1iza01O0hu7dvvJKu+g6YV5QPwUe2bc8W1kdf4HpqQtX6tfGf9gnwV8RhNfaKn9iar/CqfcZq+H/AItfsieP/hK0r3OlSarY7vluLFd9TynpUsTE+f5tuz56yrn71dLc20qS7ZYmh/vI/wB9ayr+22N8vz1zSielGpEt/DfxVF4D+I3hzxLPBJc2+l3Xmyww/f2/7Ffb803w++Meh6P8S/C+lXNne/27bxS3F38krSs+9/k+7XwRDDX2B+zGjJ+zdo8X8D+LrdF/8cr0cNL3TxMbH3uY8X/aoT/i+PiXb/z9I/8A3zXuv7Gif8Vbrf8AtW0T14Z+1FD53xn8Wtu+Rp/KWve/2ME3+IPEEv8AdgiT/wAcrnqfGev/AMwMj6wfdurwf4zbf+EllVfv7Vr3d/v14R8cnVPEzv8A7C16GH+I+IqfCeZTfd21z81mu5/79dA/zxfLWPMnzVvKJyxiWrOGBIvm+5t/jrgrC/isNZ1OLUPITT5/ni3/AMH9+uw1i2WbSX/vp81cF4wmtksLf/iVNrG/70KLv2/79eVXifaZdQoTw8pVRl5ZtbX6T6VPA9u7f8svnRqyk8PXlnqyanBL5Nwq/wCtStDwNYS2ct3eNYwWduvzLb/crqPE9zp72qNYqu+XfuT+7XHzch66jg4Ya8feOITW9VtvEtvqc8UVy6ReVLLF9+Vf9yvT7DW4NStftMDb4l+9/sVxnhh9PvNB1iK5ZftsV0n2a4T5/k2fOlaGj2fzv9hl3+b95P8A4uumNf3T8/r/ABmqlyu64uVb91L86157rGpeTdSy2O5Hlbe2z+KneMP7VhTR9P3NbRRRMkrwt/rfn+StjwN4YbWPNlbd/oq+a1Zzqc5PLzGJ9v1r+4f++qK9M+2af/fj/wC+aK05Tb2Z3+j/AL6zVpfv1bdPnrMTUpfkXyv/AByrtnNLeb93yV85I+85QdKeiNVt7PYm6hIazEQ1Ys4d91F/vU3yWf7tXdNT/SkWumh8RyYmPuHqejv+6St2Gud0f/VLXRQ/cr6qkfHVPiLf36dTUenPXTzHMFFQTXiwrulbYlVLbWIrxP3Tf+PVjKRpE0qalQ+dsi81vuVmv4nsUuEi89UdvkVHb71R7ciRupT3esG/8T6fo9v5t5cxJ/sbvno0fxJB4hi8+z+e3/v1caoRNtHp++q8PSpXrbmES0VElWNnyVoQRUx/u7qlf/Z+ei2s57+XyoIvOf8AuVnzGnKeG/GlN+s7l/iirzn4b/A3XPG2qP8AY7OVLRW3tcOuxK+yE+EumTXqahrW25lT7sX8Fa2pa9Z6JYfZrGJbaJPuJF8lc1aXMdNCmec+D/gn4X+GiJdXzfb9Q/6a/cR6PE/xFlmZ7axXyYvufJ9ys/xPr0t5L80rf7j1y8MMt5L5Xzf3/krilI9WMeQf9sn1Kf5vn3fersPDfg9rx/Nb5Ikq74Y8MKn7+5+T+6ldhC6Iu2JdiUiJSJrO2ttNt/KgXZv+89cZ4w1jfvtom310t/c7EeuK1hN8ryt/dpSCJsWEP2bwvb/35fnaua1hK62z+fQbeuS1jcn/AAOpMzn3mZHryn40/CuDxzpb3NmqpqsS/K/9+vU5vnaqTzbGrnN4H55a3YXOj3ssF5F5NwjbNlZPnfwtX2H8Y/g/Z+MLOW+tEVNTT5/96vkTXtKudE1J7a5XyZV+8j0uU74yIoZtlWPO+Ssrf89SpMyVxy92R2RLbvUu/wCSqW/fTkm2VBY+5TzqrvT/ADvno+V2rP7RY6FN9W7a2pkO1Ktw9K0INC3/AIa0LZ9n8NZ8PyfNV2FN9BfKadtNvl2rXR6ajb/maudsEVJflrcSb7Mu75n/ANhP4qs25uSJ1Gj2F9rGpWmlaZE1zqF7L5USJ/6HX6W/BD4b2vwo8B2mmRfPcbd8sz/fd2+/Xgv7HnwHl8N2r+M/EcH/ABOLz/j1t3/5YRV9SzXLO9dEYniYmrzkrzM8taFmlZUKfNWxbff212RPKkaCfOv+7VtPuVWt/utT4etXExHvUT1YqvMny1oBLbPvX5qldEuYmjnVZom+8jrurPtpvmetBKrmL5jw/wCLX7G/w8+KkU0p02LStSb/AJebdP4v92vhn40fsIeOfADzXei2y6rpqfPui3PX6rU/e33fvr/co5TaNaUD8D7/AMPXOmzywXltJZ3aNs8mVdtfVf7NMLJ+z7oS7f8Amboq+8fid+zT4A+LNu/9p6NBb3rfdu7dFV1ryiD9le++GfhrTdI0Nv7S0q31hdUd1TdL/wB81tT92JdSrzxPgD9oq2+0/GTxKzf8/wB/7PXvv7GEK/2z4jbb8myJP/HK8a/aE0S5s/iv4ia5X7N9ovGli835HZd9e5fsbW2y48RN/tL/AOgVlUj7x6ntf9jlA+k3+SWvBPjN/pPia4i/3a96l+7XgvxXT/iqLv8A4DXVR+I+Ul8J5vMnkr8tZUv3q3bmHfFWLMnzV2nOOe2ivLfypd2z7/yVNbabpFtvaDSo7aV/vTRffeiH/V1Kj/PXHUpc5v7WXLycxlar4etrze0StuddjVw+pW0ulJLAsUr+Uuxv43r0vmuZ8SeG76/l+3aZKsOoRNvXzvuN/sPXBLDe9yl06soR5TzzwTol9fxOtss9siyu/wBomi2fPVjxD4G8WWEUt5ofiNklX5/K8rY71t23xIvIbpLPUNKnS4VtkrpF8n/AHruLC5gv4klgZX/2N1dMaHumUpc54/4Y8ban4hdNK19YrmX7i3HleU6V3HhvxbBoN1d6ftVHZdjO/wAnyVxnxasP+Eb1m01OzX77bGRP9qtDx/DbTWdlqtt8/wBqs1Sf/ZlWuPl5JHXSiQ3Pj+z+0y/Kv3z/AAe9FeMy6q3mv977x/iorrOnlPtd79rn975X/AKYmvS2zbVtm/3651/ippmz5rRk/wC2VFt8WtIedFW2Z3b5F/dNXy0on1UanOdlf6xcwypEq7/l376pJrd5v/1DTVaub+KwtftjLvR1/grC/wCFhWKT7Vgk/wCALV0488QqT5DbttbuZrhF8pkT+J9tdRpqbJU3N89clD4wa82LFbf+O10vhv7TeXnzL8ldVKl7xwV63PA9Q0F98XzfJXRI/wAlYWiQ7E3Vt170Nj5eoWEmrnNe+JGh6JceRJeL9o/uUzxz4ztfBnhy7vrltj+U/lf79fCXjPxzfa9f3GoLL97a6pWdSryROKUvePqDW/H7eJPiRNpltO32WWx3xbG/u0/4Y+IZbafyLyf91E0r73/36+atN8Zy6D8QfD9557PEsX8bf7CfJXs/gy/0/wAT+F9dvLa5Z/K3+bs/geuT25rE9G+JHxg03R/DksUE6vLKrbXSvl+z+Kl4mrWl59p87ypfNWKuH8Z+M/tkDq07PEzb0+auC/4STzp9ys3yfdrhqVRRPavFXxavtYv082dt/wDvV9Ifs8eNoJvDVpYyyr5qrv3u1fBtneNqV0krV7FpVzc6V4ctLm2uWheX5G2VdCrIXwH37ba3Y/xzxf8AAGrQS5jm+61fnBYfEjXLDXreKXVbnyvN+avavh78VPE+peKLe2tvMuYpfk2RfPtr2aVQmMj64X79W4YWuZUigVpnf+BK2PBnw91XUrVJ9VX7Nbt8/wDt16LZ6VY6DB/o0So//PZ66eY35TjNN8ATuiT6hL9mi/uJ9+tia5sdHg8qziVNv8affpuveIV2Ov33rj7zUWmrmlUOyNMdrettNvXytiff+9XC63fyvv8Am+etjUrl3rlLn99LtrklI7KUTHSFryf5m3vXa+HtBtraJJZV/fVS0qw2Onyr8tbbu3/LJaziXKRpJN9pbylrT8nYtZmmp9mRGZdjtUWt+IWhgfyNuxP79bmAarco/wAtc1qVz8r/AMaVj3+tz3Mv/H5s3fwItVLmzn8h2ivp9+2sTSJ2Gg363mjSqv34m2VlaqnnbP8AYrn/AIb3ly+qanbXM/nOy/LW7fuyUGZhXMPz1j3ltW1czb/l21Ql+9WMjUwblHSvMvij8JdM8eW/mtFFDep92ZPv16xeQ/JWTNbf31qTWMj4N8YeCdQ8JapLBdQMibvlrn4Zvm219weM/Bmn+LbCWzvoFfeuzf8AxpXyp8RfhLqfgy63RRfabLdsW4T/ANnrKpE7I1Tlv9mo3qujy2z7ZV+erCfO9cko+8dkZc43mkTduqxs+SnpD+9Sg2iSww/NWtbWDPs2tTLa2+fdXR2Fsv8AFWfMXyjLPR9mxmq39mWH5qsPMsK1Rubxv4YmmRv4Il3v/wAASriXL3IlhJoLPZKzff8Akr6z/Za/Zyn1We08X+LINluj77Oxdf8Ax96qfszfsr/bGt/Fni+Bvk+e1091+5/tvX2XDtht0giVUiVflRK6YxPKrVzQS8WGJIootiJViGbfVGFKtw7fnrpjE8qUjTh6VoQzKjpWC+pRQruZqih1Vrx08r5/mStzGR3Fg++wuJf9qpYvu1FM8Wm2FvFLKqbv79CXKuny/PVkFv79MdPkoh3feom+5VkFJH2NWgn3Kounz1YhffQBYoo302qIHb6ekzJ91qru7J91aN++rA5Xx/8ACTwj8TbV4PEGjW127f8ALdV+da810D9mGL4dS3s/hqdbiK4+8j/fr3Tf89PSZt1BfPLl5TwG/sLnTZ/KvFaF/wDbXZXgXxa2v4ldomV0Za++LyztNYi8q+to7lP9ta8Q+J37MUHiSVr3Rbny5v8AnlLW1OfvHNUifG03yK9YV5/G1eleLPhh4g8GTSrqWnzqi/x7a4C/tvk2/wDoddnMc/KMtoWemQ/PLKv9yraJ8lCQ7H3VcSSLZsqWn7BSUcopEE1nFc/62JX/AN+uc1LwZZuzz2a/YLr/AJ6w11bvVd+lEohE8n8VWep3Ng8GoWyzRW7b/NRvvVyl54zs4fBWq6Y0U73DRb4H8ptif8Dr2PW9K+3wS7W2Pt+WvBfFrtYWF7Y7V+9tZ68upH3j1KB4tJrD+Y372XqaKfJaHzG+ZeporM6D6l+wN/EtS2Fn/psO7+9Xdv4YbZ80Tf8AfNVIfDc/22Jdv3W+5trxKvwns0fjO9s4fO0vbt+XbXATab5N1Kq/fVq9N02FobXay73rPfRInunbyvnescIXiyv4b01n2K9eq6DbfutqLsSuc0S2iR0VlVK7bSoYtvysr171OJ4lSR0FhD8iKtO1LVYNKdIpG/ev/BRbOttbvKzbEi+dq+Sv2gfjZcv4g8jTblti/ddK6fsHj1JHR/tOeMGm0a0gb/WpK+7/AHa+arN2v4k/uPVjxV8QtQ8SWtvHqH+k7G3pKlUbbXoLbwU8srL9rtZX+T+/XkVpc5EYlfx+kttLpW37nlbN6f36674UfEJvAfhnVdK27/t+7c/+9WDryXyadaXM674ZV3xVwqalKl08W5dm6sGUXfE8P2yd9r7EWsLTbZnt9u3e+75q2L9/l81mVP71dL8NPh74j8f3723h7Rbm8dv+W3lNsrOnTlOQGJZp9jbaq/OteoeD7yfW9B+x2lm15cfwpF8719J/Cv8A4Jy61rcUUvjG5WwtPvtFb/fr66+Gn7NPgX4URRf2fpUE12v/AC8TL89d1Ogacp8MfCL9hjxZ8S7+LU9e8zQdH+/93ZK1fevwx+BXhD4UWqf2VpkD3u35rt1+d69A+VPl+4n9yon+5XoxjyFxpDLy88mJJWb5K4TxD4nl+4qs6V0eqzLNFt/u1xmpWexn/jolI7IxOaub+WaX5mo3ttqWazy/3arzTbE+b5ErCUjpjEpXKNtZqyksN8rt/frX+0q7fe+StDTba2+9ub/vmuY0G6bYLsrStrOJH+7vptzNbWEW6W5jRP8AerP/ALbbUt9tZxN5TfeletImci7NMs0sv8cUX8f96uH8SalvfarNsrrdSddNskgX+Ba89v386XbW4yvYQtc7GarV5C0MXzLU1hDsp19S5TPmOa8PXLWHiq3ZvuStsauw16FoZXZvuPXFalufe0S7HRq9CsNviTQUlb5/l2Mn+1USEca71Ud/nrT1Kwa2f7tYj/I1YyNIljZvqpeWdWIX+araJ5z1maHH3Nsyfw1ialoMF+rxXMCzI38D16dNpSzfw7KovoO9vu1JUZHx78Tv2eJ7ZpdQ8OQfuvvy29eKJbT2cssUsU++J9jb12bK/S3/AIR5t9ef/E79nLTvH8T3lnBFZ62sXy3H9/8A36JROmFU+JbbpVtIf4q0vFXgnV/A2qPp+s2Mtndq339vyS/7lV0TYvzfcrllE9WlUJrPai1aS8rNebZ825UT/bruvhR8EPFHxg1TyrGCTTdKVv3+ozLs3/8AXL+9WXswlV5DC0SwvPEmrRaZpVnJf6hO2xUi/wDZ/wC7X238Af2UbPwetvr3iiKK81j76w/fSCvQvgt8AfDnwi0tFsbNZtTZf3t3L88sv+/XqcNtLM3zVvGJ5tSuWrDai7V+RPuKlaCW1V7az2Vb37FrsiebIPuVFc3PkpTJrxU/hrMdJb9tqrvpmZFcvPqEv7r7ldh4G8MS206Tz/c3VL4b8N7ERpV2P/u13FokVjE7fwKu+tIkykY+sPFNqnlMqzIi/ceq8Ns1s+62byf9h/uUJ++leVv4qtw1tykEsOq/PtuYmhf++n3K0/JWZNysrp/sVSh2/wAS0x7CD70Xmwv/ALDUyCxeW2yB5drfLVezdfKT56HF6ke1L6J1/uypWVNc3ln9+x85P78TUFnQUzfWZpuqxak3lbtkv9x/ketPZs+WqIH0UUUEBRUL3Kw01LnznoAsb6dvqLYz/wAWyhEZP4t9ADryytdVtmtr22ju7dvvJKu+vH/Hn7LfhjxWksums2lXbfdUfcr2GnVtzEcp8I+Ov2dPE/gfdL9ja/tF+7Lb/MteZ3Nm1t8si7G/uV+nu/5Nr7XX+49ea/EL4A+GfHsDMsC6de/wzRL8tdEaplKJ8CbKY/3K9A+Jfwl1f4aajLHfQN9kdv3UyJ8jf8Crz35X+61dUZGPKMqJ+lWNgpjpVmZlXnyW8vzbPlr548c6a371l/j+dq+ib+Hfby/7KtXkGvaOtzdaZubfFdN83+wtcFY9LDHz/wDY5P8AnmlFdjd6PALub91/G386K5jrPvO5msbZdzSrs/26iS/0x3/1sD1xvxLsJXsIpbZm81m2bErhNHhudNidp5fOrwqkT2aHw8571bXNju3eeqf7laENnZ3O9ol3vXhFhrcv2xNzV7v4PdbnTYpWX59tKlHlkRXqGnpvh5b/AObc0P8AuV0Gm6Itg/ysz/79Fm679taaIz/79e3SPEkQ+IU3+HNQiX77RV8O/Ejwk2m6i63MX735/wDvivsrxVNqENrL9mRdmz5q+UvivNPqWry3m3ZEkWxk3fx0Sl7p59SPvHiet6rFD+7WCN9v8f8AcrG0qz/tW6uIpWVItu9f9uq+pPvv5a2PCWgtc3tvqcsTTWlq2/7u/fXDGmawLuq+J7m/srTT5FVEt12Lsq94J+Anir4qX6QeHtPnmd2+W7Rfkr6C/Zy/ZF1P4tayuuarA2m+HP4Umi+eWv0j8AfDfQfhvpEVnotjFDsX7+2uj2YuU+Qfgh/wTfsdKgtNQ8cXkt5cL8/2Tzfkr7I8H+APDngOzS20HSLawiVdm+GKtv5nfduqVErp5S+UV97/AMdQvC1Xfszf3aq3N5bWf+vl/wC+KsszLmFofmaVqpXNyqROzSqn/AqtaleT3kTrbQfJ/wA9pmrCm02L71y32mX++9BZlXniG2Tft3Tf7i1g3nirZ/y4z7P7+2ret37Qo/lMybP7lcu9/K9w6tKz1jI2iF54tg3/APIPl3/7dYU3iS5vJfK/s+NP9t2rSvIfO+Zfn/36zXh2feX56yNypc/2g67vtKw/9cVqpbJqt5L5H9oT7K09nnbK07BPJpcoBpvhuKHY0vzy/wB+X566CzRU+9t+WqkM2+pbx/JtX/21rQyOX8Q3+9vu1y8P7591aeqzM8v3t9RWcLP/AMslrE0+yXbaH5Kr36fJWqkPyVSvIW2fMvyV0RMzl/JZ5fu/JXW/D2bybq4sf+WTfOtZttZq7/KtXdn9m3Vpcx/8sm+aiUQNjW9EWZZWVWrhbzTWTe3lN/sV7P8AZlubVGX7jfPXNa3ojfxfc/hrm5RRPMntmR6ltk+etO/0dkb+L5ao7Gheo5TY2LOtaGzWaufs7zZsrpbCZX+7WYD/AOx1SrFtpS7/AJV/8drStkresLPfs/8AiaYuY4fxV8JdB+IWl+Rr2mQXKfwyuvzrXyF8Qv2Rb6bVni8D31jf6fu+5cXyI8T17P8AtgftMwfCXQX8PaCy3PiO6XY2xv8Aj3X+/XxJbftb+MtKG3T9G0mwf+O7t0bzX/76q/ZHfQlI+lPhd+w3F9st9Q8dXK3Lp866fbtvi/4HX2L4e8H6f4esIrOxtoLa3iXZEkK7dtcV+zx8V9I+OXw+sta09l+0bVSeL+OJv469fs7Zk+Vq5uX3iKsivbWda1tDViG2VKlf5F+7WpzlR0+Sqs02ynXN599VrPm3TPt2s9WQRPuuX2qtdR4b0RUVGaotE0f5kZq7Kzs1hX5a1M5SJraHyV+WjXrn7Noz/wB+VtlWET5ttYPimfzb+K2/ggWtjEihdUWrcM1ZiIzrVd7mWFvu/wDj1BfKdB52yj7eqNWbDNvWobx6A5Tdebzqi2N/DWPDfsny7fkq2l41UQFzYRXLbZV/4GnyOtWrOa50r5Yv9Pt/7jt860133UJu3UAXU1uxm+Vt1tL/AHJalSb7S/7r5/8AbSqu+J/9aqzJ/t0zZZwtug82z/65NQQaX2NX/wBbEz0qW0UP+qWsn7ZeI/7jU9/+xNFTptR1mNP+PO2mT/YfbVgamynbK59/FS2f/H9bT23+399KvW1//bC/6HLFMn+xLUAaDuiUI+6iHTpEXdL89O8lYfupsoICiim76AKXiLw7pvi/SZtM1aBbm0l7P/DX57fGL4G+Ivgf40uHSKXVfBuoy7rO7X5vsr/3Hr9Ft9V9T06x1/T59N1K3ju7KddksMq9a6IyM5RPzHeHeqMrfI1Mmh2JXvvxu/Z1fwM8ur6IklzozdU++8VeBXj7Gda9CEzl5TKv/k029b/pk1eb2yLeajoVm3yfZbP7RPv/ANmu48Va9BoPh69nuWVEZXTe9eNX9/rV54Vl1DT7OR0g2RNcJ/EmyuCsddD3YnmOq6rP/al5/of/AC2f/wBCNFNk1LUPMb9/3NFY8x38x9sX+pfb/l/grHv9H2QPKtec+DPi1B4h8R29j5Xzyt8vzV7Brb/ZvCWp3O1d8C768KpL9/ynq0f4B5Knn/29Eu75N1e++D9b2adbqrfw183+DNYbW0ivpV2OzM+yuz1jxzL4YlSL5tn8VdfL7xx1fhPpC21Vn2fNWgniFodnzV8qP8cr75/I+5t/jrHvPjHqt43/AB8sif7FdkTgPs251VrmJPNZdleBfFrwM0L3GprPvil3bov7leaQ/FfXrlNst9J5X8KJ8la2leMNX8T3VvpTSteea3yxIv36vlMpR5zx+bwxJeOjRQSb2+6iL89fav7JH7NOof8ACPxX3iWzjtreVt627r87V6F8HP2abHRIrTV/ENsr3f34LHb93/bevpbTbb7Nb/d2J9xU/uURiZxiXdEsINHsorO2iWGKJdion3K2E+daz7ZKsJqUUKPu/hrYssb1heh7+J28qJt7/wCxWe959vT5t0MX/odZ+peJF0q12wQfd+RaAOoSwnmX97eMif3EqvNYLbM7Ku//AG3rxq/+JGp6bf7pZZHi3fceu68PePINbt/mbY/9ygvlL15ebHesG/vGdK6a5hiuV3bq5HW5ktm21QHL6q+9nrl7l2SWugv5t7VhXiVySOmI+Gbem2oblN/zVXhm2NVv76VJoVE+Rq00Teibaz3tmetPSoZXarA0NKtmd/Nb7lZ/iG82I6rXQPts7XbXGarc+dK+776fJWcjOJhP88vzVoabDVRE3tWnbHYtRE2kWtlHk0JT63MCJLamXlt+4fd9zbWnDD8u6qWsTeTautUQdF4D1JdV0H++8TbK1byw3pXmXwZ1tk8UXuns37qWLeqf7VeyvDvrIcjz/WNH3q9cfqWmtDXsd5pu9H3LXNaroKv860pBzHmWxoa19Nm2bKvX+gtv+X/xyobbR2hlTdL8lRylHUaa6vsrnfj38ZtP+Cfw+u9TnZX1CVXS1t93ztLXRQzR6PYXF5csqRRLv3vX5gftS/HWf4r/ABGvVgl36JpzNbwJu/5a/wAb1tRiaUo88jynx54z1Xxt4ju9c1edrm9vG3t/0yX+5WVYfPL8/wBys9387f8AxvXQaJZq/wB6rqn0OGoHqH7Pfxj1D9n7x/b65FK39hXkqRanaf7H99K/YXwl4h0/xt4ctNV0yVZoZVR1dHr8PbyH9w+5d6f3K+rf+Ccf7SkvhjxPL8Ndeu99jP8AvdMmdv8AvpK5eU5sbT5JH6VJ8lVbm8ZK0LyFk2Sr/qnrPms2uWqeU8eRku7XL/uq2NH0ptyNt+dKsaboP73cy11dhYKiVfKYykGm2fkp93ZWnQn3dtOraMTEfD8jbm+4vz1w73P2meWdvvs1dVrdz9j0W4k/jb5VriN/yp/u0zaMTQS5WH+HfVaabf8ANt2VEj0PQblu2m+erEz71rHR9jVbSagyJXTdT7O2bdu3f8Apm/5Klhm2NVDkayfJUvnRJ/FVJLlZlqpM/wA1BiW5plf7rVXd2f7rVU+Z2+9VuFKAJbaFk+Zm31Y85bPfuaq+/Z/FWZeXLf3qsC3ealv+Vdux/wCB65+aa2SfcsX2aX/ntE2ynvN89V/J85qANJNb1e2XdbXy3Kf88bha1rbxm0MHm6hpTQ/3prf50rBhtvJ/i31N9p8ldv8ABVkHW2fiGz1VN1nOs3+x9x6upNv+8rJ/vrXkusPLcxStY/ubiL51dPv1zOlftA6vol19mvoPt6L8nz/I9QHKfQEz/LVJ7z5/vVzmifFHSNetUl2yW0rfwP8AJT/7VgvGfym+5REjlN2a8gubWW2volmtJfkZHr46/aK+CzeBrpta0iNrnRbht/yL/qnr6rS5WZf79V7yG21XTrjTNQiW5sZ12So9dMZESifkl+0PM03w01BYtyeV+9asH4e+LfO8C6PBp95JbSvAjsif987K9o/ax+AOq+BvENxbNcz3PhfUfnim2/8AjjvXg+lQ6f4Ygi+aO2tIPkXe3yVx15F04mgfA7sc+bBzz/qqKxJPi7oyyMPtY4JH3aK5PaHpewOa+EUMv/C0NCn+bbEzbq+u/Ek2/wCH2sPLt2eQ29/9mvmzwlNFYataTqv3W+Z6+i9SeK8+H2u7mXa9rXl83PiDsp1Yyonz58Jb+WbS9rfws6/+P11fxU/cpp9yrfIy/NXOeCbb7BvWJWRP4a7vWLOLxDYW8G1fl/v12yq8lT3jgqVPdPOrawvtSlSKxgZ/l311Fh8MdTmurdZ18nzW+b5a6rw3oi+HovmbyXf+5Whf6q1hq0S/adj/AO989ZUcfTq1fZROD2pizfC6+/tG30zSoGvLu4bYqV9xfs/fsx6V8KNLt9a1q2jvNddd670/1VUv2WvBOn2FqniPUF867lbZFNMv3a+gtVuf7SvYli/1SfOz17RcSq/3lnlXez06G/X7u1tlRXj/AD1Rv7z7NavLu+RaAOjm1WKwt3llbYiLXK6VrH9sa48ssWyJV+VKo/aW1JEll+5/ClV3ufJ1SJl/jWrA6651Jkrmb+53s+7+Or1zN8lUZutAROX8T2C3NhKyr89c/wCFdbls79Iv9iu4vIfOgdf71eX3iNpurbv9r5dlY8xtGJ7dZ6kzwIyt99aydSdnd2aqXhi8aayiVm/hq7ef3qOYjlMW53Vk3Pzo61rXlZk1ZHTEx5k/e7alhdk+WrL23nPUttYfNQMls4Wm+9XR2dmsMW6qlhbbPlrWm221rVmRjaxc/Ltrjb998u+t3WLn53rnHfzqwkaRiEKVeRKhtkq2ibaIhIE+SpUeotlSwpvatzMme82J8tYWqzM6ferSufkWsq5R3SlI0icv4evG0Hxrp94n3PN2NX07CjTRJKv3NtfMWt2zQ/Mv31+da+lfA1+useF7K5/vQVISLezfVS5s1/2au02ZKDmMGbSot/yqv/fNUn0fe3yrXQTf3a8/+NPxR0/4S+DbvVbmdUm8r90lWUfL/wC3t8fl8GeGk8HaVP5Oq3/yNsb7i/xvX5xPeI7/AC/+hV0vxd8f33xI8TanrmoO01xPO3lO/wB9Iv4Erh7B9la/DE9DCRNuzmWFtzV1Fg6+UjLXKWb/AD11cO6HTt22sZH0lP3IkWq6k21dtcmNYvNB1m11yyka21CwnW4gdP8Afq9fzSzP/uVVh01r+V12/J/E9HwnlYmXtT9yv2VPjNafHj4R6fqsDK92kSpOn9x69ls9N/i2/wDA6/H39gb9oFvgJ8U4tD1Nm/4RrWW2L/0ylr9nbaaC/s4ryzZZreVdyulRE8SoRQ2ypVijZTq2OYKKKeib2RaAOe8cTFLW0gX+L52rmNlbHimb7Tr0q/wxJtrM2VJ1w+EEoeiigorv9+nw0OlC/foAto9O3NUVP2UGQedK/wB35KsQpv8AvVCiVYR/kqgJtmyhHqF3am+d8r1ZA6abZWLf3/zbVq1f3Py7WrCd98tAEqPvar0L7FrPhSraPsWgktJMqI+6sfVdSWFX/gpl5qsSK/zL8teW+PPFrIjxRN87f3KOYuMTqJvHMFhdP5qK9Yl4+n+IdUS5gi2O33q8s0qz1PxJe7maRIk/uV6xolgulWsUX92oDlML4qfEuXwBpemWdnFFNLdP99/4a3fAHxgttS0NJ7mWNLuL5JU/v14b8Zrz+3vGtvYq3/HqqPVTTbb7M+nwfc82fyt6URCUT67sPFv9pWqX1ssflP8AJsrQs/FVjfxbd2yX7lef+DIf7KtfsLN+5f7tM8N/8jA6/wC1VmJ6BrHhLT/ij4ZvdD1W2juYm/1Xmrv2PXwJ8S/CXgD4deKrrRfEfgmNLuD52dGZN6f36/QPSr9bB9zbvn+7Xz5+3h4b0zxP4A/4SOCD/ia2C7GdP7v+3XNU9+J00/iPk7PwZ/6FeT/vr/7CivKftNp/z1/8dork5T2eaIeSqXG2Jtibq0PBnxdWbw9440i+l/0iK1VLVP43rjP+EhiRPPbb/wB9VyWm+G7zUtZl1CJV2PLvZ/uV5lCXu88j5GhVlGR9C22sWf2O3XyFS4Zf++KqJ4qgs7h9u35PvVy76x9ptUVvklWuHm1Kf+2ZW3bIv4a5q9b2sTapI9s/4TmWZf8AUb/7vzVpfDHwZefFfx1FBP5iJ5q/c/u/3K8hs9ens3SXbvRPnr7r/Yh0qz1XTrjxPt2Rfw1jluG/f+1Oan78j6dtrO28K+F7TT4Il2RRIipXUaPeQXNqqr9/b8tef6rqTalr0TL/AMe6/JVt7xdEuopYLn90/wB5Eb7tfbM74nUaruTf/BXHw3n9sRS7mZEi/grae/bxJEiqrbG/5bf36yrnTV0eWWJfuMtREuRbtnVLDyqx7m58mVGqxYX/AJ0VZOqzMku2tiDqEm3qjUPVXTZvOt/9yrT1BZXd68y8Zp5Nw7L/AANXodzNsbbXn/jl96Ov/j9ZHTE6DwNefutrV1dy/wAu2vMfAGpfvUib7/8Ac/vV6bcfx1hEmRi3H36zJk+atC8fY9Z7/O1aFhClaFtDVe2h+etiztqALFhCyPuam6xMqROtXf8AUrXP6xMzq1WZx+I5/Un/AHr/AO3WTs+dKvXL72otk31yG462hq3sp6Q1LsreJzlR4f8AaoT5Gq26fJVTZ89aAPdN1Z95D8laaVDcp8lBqcVrcP369Y+A+pfafDktj/y1t2/9CrznVYfk+at74Iar9g8W3Fr/AATrUCke1vCySvQ6Vdv4dk+7+/8APUXyp8zNsRPvUGPKYOvalbeHtLuNQvJVht4l3s71+YX7V3xOvvi74huNrSppVhLsgh3ffda+lv2ovjNJ4huH0HSG/wBEib96/wDfr5ZudBWaJ1b/ANBoOmnE+Ytb0pkl3MrVzSOqS7a9o+JGif2bA7bf9168chsPOn+ZtiVcjvoGrYbXlSuov7nybBNrfPWFZw2MMqRNL/wOtW/0Gd4vPguW2bflR6j7R68f4UjKs7Oe/lXyt3zfwV2uj+GGtok+Vkf/AHa2/gJ4YXxV/asu3fLYMiNXtaeAN6bfK/8AHaxqS948c8E1Lw95zv8AeT+NXT761+j/APwT+/au/t7Rofh94vudmrWq7LW4mb/XrXx7rHgyW2lddu//AIDWVDomoaDqNpqdjK1tqFq2+CZP4aInJKPOft7MmxqZXzl+yL+1DbfFvQYtB1uRbbxLZrsdHb/W19IOmx9tdEZHBKPIMqW3GZN392oqiv5fs2k3U/8A0y21ZBw9zN9pv7uf+9LRsqK2T90lWkSpO0i2UypnqGgBr0yn1C71AFhHqZHrPSb56tJVmRYR6fvqJKc71QA7tUTzbFqJ7nZVG5uasCK/m85dtVKrzXO9qHeoAto6R1FNebNn+9VR5vkrK1K5byn+bZ/t1ZPKYnifWFtrWXa2x9zPXk9z5+sainzb0ro/FWpNct5W7+Kq+lJ9jXzP4/v1zyNzqPDemrptqn8Dt96tC5v9m993yffrn7PUpd3+xVTxhrH9m+HtQn/6ZfLVmcY+8eRTXn9q+Lb2+b7jS11sOiS6la/uG2S28u9a4TREf5Gr1XwTf2aWtwtyy73/AIKVMuoddoPiSX7KkVzFsvYv9bW3oKM73GoRNv8AmridYdb+yl8hl+1ov7r5q7bwA/neA381tkrMzrW0jA0L/W2v4nigZURfnb/ZrgbzUl8f+H/Evhe5VXSWCVIv9v5KfrGsf2VodwrLsuJf9U/9+q/hi2XTb23uZW2Sy/erGRpE/M/VdK1PTNUvLPK/6PM8X/fLEf0or7u1j4SWc2rXsn2Rfnndv9X6saKjlL5j87PEOm3mleVFPF87t9x6uQ3mpfZ4lVVSr++81K93ahL50v8AfdfvVcuXZIt235Er5WU/d5T5+Jkvc30L7Z2Xf/sVDMjXN0mz/fqF7z5nZqa+qxwr5u7Zt/jqIxudP2C3eXly9q6szIiL8tfpb+zHYS+GPg3pVjtVJWi3y7K/NHwNc/8ACW+MtH0hVZ/tV0v/AI7X6oeDIf7K8P29sq73RUSvocJT5DajH3TV1vWJbO1fyPkdv4643SvHNzZ6l5Fz++hZq6q8tmubOVmXZ8v3K8yv7PydS+9XpSkdEYn0X4b8YWf9mosC7HT+CjWNVV1edm3u/wDBXimj3l3bbPIlZHrvfD0M9/8AvLqfe/8At1JRoaPeNM33qm1J97UXlt5M6NFtT+9somTfFWvMSWtBufllWtDUrxYYq53Tbn7NK8X3/wCOtXUv30H+9USL5Sl9sV2f/wBnrkfGG14H3N9+t6b5N2yuc8Q7nt9u6seY6YGJ4Pv2s9cRm/hr265+f7v3NtfPkLsl/Ft/vV7xZvLNap5v91awCRn3ifPVdEq7cp89RQ/IyVqSWLNN9atsmyqttD/FWhCnyu1WZEN4+xa5XUrn7/zVu6reLt+WuUvH3u9ZyNIlXZvarVtDTUhrQtkoiXIESpdlSpDT9laGBUdKqunz1qunyVSmTZVgQpRMny09Ke6b1qDU5nVYd6vWLoN+2ieJbK82sieb81dLfp8r1y+pWbOvyt89BZ9UecupWtvKrffWvH/jl8SP7E03+yNMl/02VfndP4aIfi7Bo/g23Xdv1BYtipXj7w3Ot6jLfXjb7iX+/QLlPPb/AMN/bN8svzyt87P/AHq5HVdHWzR/lr32bRF+y15l4/sFs4pW/gX50qTY+RfjrqsUN1/Zi/JKuyVv92vFHTznrtfiXqv9seLdQlZfusqK/wDsVysKV28vunZSiFhYMktdbcoyaair9/8AuVlaU6vL5TV0GpXMFtAlYfaPbpx/dHqP7HGq2em/EjW9Au/9brNqjQf76/wV9c3nhVraX/UM6fw1+cnh7xJeeEvFGj+KLNv9L066WX/gP8dfrj4VSz8eeEtJ1yxn3295Asq7P9quWpH3jwa8eQ8OufCy3Nw+5VrK1jwB/o7t5Ve2/wDCNxf2y6rF9xtjf7VbF/4SieD7q/7lVynHzHxqkOq+BvEFvrWkStZ6nZy74nT+Kv0b/Zs/aHsfjP4cjtrzbaeIrVds9s7fe/2q+UfHngPez/L8lef+G7nUvA3iW01XSJZLa7ibdvT+NaiMuU1qRjOJ+qro6Vk+Mpvs+hrF/FK1cl8HvjDbfErw3bvJth1OJf38NbHjC++2XtrbLu/dLvaumJ50YmbCmxEqVKaifJTkpm4103VC9WHqvN1oAieonSnI+6n0ARbPuVY31Dso30AW0eonf56h376a71RkE02xaxLy83/LV28m+SsKabe1AD6POpm/5Kru9AD5rn5K5TxDqXkxPW7NMqferz3xJqW+WVf9qolI0jE5+aZpp61YfniT/ZWsqw/0l3b7j1tWvesjaRYs0+bdXIfGbUls9Bt7FW/ezyrXcQusP3q8c8f3P9t+Kvlb91Avy0uYIxMzSk8mCrE2pLs8pfv/AN+mTTLbWuz+Os3TdHn1K63s2yKtqZEveL+lax4hs9U81n32i/d/v16dYeP0trBIpfktPvtv+TbXLw2EsNqnlLveKuP8eak02m+UrbH3VZzHsupabP4kuLS+s9s1oi/uq5rWNVntr/ymb54m3rWf8EPiKumxJpV82+KX7u+ul8f2cCalbywfclXfWMpHTGJ00XjKJo0PqAfv0V5lHKyxqPQAfeoqOYOU+BNB1uK/tU81v3taesbba1fzfu/f315/Z6beWDL/AAItaHi3WJ9S0ZIIN2/+J68H6pU9p/dPnoxMe/8AEkF5+6gX7n8b1a0fTf7V2bm2L/FXFJD+/wB33HrpvCv2y5v9tssr7f7ldkqEfslxkfQX7LXw6iv/AIqxagv3NJi83/gbV+gGiP50W6vlf9jbw3LpvhfXdanX97eS/Z4n/votfVXh6HZapur0qR3048sTYmdUt3/3a8v1tP8AiaO3+zXpF5/qHrzfWH/0963Nogl41mm5f4K6Pwr42aa68iVdj1hQ23nJXPzf8S3Wd38FBR7/AAzed81Tb1dK5/wrqv2yBF/j+5W7Mn93+GpjIgyt/kzvXR7FubKLd/drn7j79bumv9pt9v8AcWnIsx7xNj/LXNa9/d/2a7C/TY77q5HWEXZ/t1kbxOVsLbztSt1/vS17lbJsgT/crx3QU+0+JrJV+5ur2j/lki/7NYFyM+ZPmplsnz1Yb79Ptk+etzItQpU002yKhEqpfuqRPuqwMTVZvm3LWK77/vVdvJt9V4U+bdWH2iyxbQ760Eh2UW1t8n3atolbkEOyjZU2yjZVmRXdKrum6rrpVd0oNSltanb/AJdtP2U/ZvqAMm8h3pWPNZ7/AJdtdc8O9arpZrvqwOUTwrFu835asf2I27+Guzhs1dfmVf8AvmoZrBf4ags5d7DZBs2/8Drw34/XkWg+HL2dm2IsTvvr6KvLbZFLu/u18Zfto+J/s2jWmlRN+9vJfm/3FrWnEqPxHxlr0zTXDyy/I7fO1ZW9d3y1d1X99cO1Y77vN2VtI9KJq6Pumvfl+SurudK32+6X/gKVyWj7oZU/2K9Att1zBE392uf7Z9Dho89IwUsFSLytu/dX3x/wTl+Isuq+Etb8GXjfvdDZ5YHdvnaJq+H4bb9+9ex/sqeKm8DfH/Qp/NWGy1RWsp/9rcnyf+PbKXKcGLw37rmP0F0SbztSuFlX51auoSzV1rnPsbW2sy3Kq2yVq67Svnqz5E5fxD4YivIn2xV5DrfgPZdP8v3v7i19NzWCzRfMu+sK88KrM25VXZWXIbxkcD8N/Ddzo8qXlnO1tcL935fvV7wk0t4yTztvl2qlc7o+iLZqi10aIqfdpRCRPTd9G/5Kh31oSTb6hejfTd9ADKf/AAUz7lDfcoAN9Melf7lMoAEqGZ6mrM1K5+R+aAKWpXi/drMh3vTJnZ3+apoelApDn+RaqzPVi5eqN+6otUZmVqt55MTt/s15pqtzvlrqPEOpfI61wr7pndt38Vc0jtjE0LGt2H7lY9hDWwv3KzMZD7mZYYH3f3a8R1LUlfVLuX/a2V63rc3k2Usu77is9eD3Nzvndv8Anq2+g2j8BeSaW/n2tXT2c3kxJF8uxK5W2m/vVd+2LCu3d8lacxHKdHNrywxOq/x1w/ieZpot395qtzXnnfKsvyVk6kny7NzOn+3W5jylLRLlra63K2yvWodbl1izi3Nv2V5HZ2zPKny/JXpvhu22WaMy/wAPy1jL4Tcuf8BoqbatFc4Hg/wT+GPhDxhpt21zc/bE8+Xa7xf8st/yVxXxIsPCulX+oaZZxM8tvLsX918jVm/B3SvGdz4S/tPw9LEmmXS7H3/fTb/HXr/wc+FGka9Fcahqe6//AHr/AH/42/jevQh8J87H4T5Vs/hvLqupP+4+zW/399em/DHQbbwBLqE6wR38t0vlMj19EeMNE8HWavYwS21ncf71cjo/gD+0tZtPs1zbPb+am50bfXHKnySMF8Z7X8OvDcHhXwLpljAuxNvm/wDA2r1PSk2QLXIwwrD9ng/gi2JXbWCbLdP79XE9gh1L/j3evN9Y/wCPzdXpepJ+6f8A3a8y1J98rtW5pE0tNffEiNWP4qs/n81avaU7bNzU7W0863pRLkWPAHiH/SEV/kda9gtplmXd/s186+Hn+wazb7vuN8jV714euVmi8tm+792pkIq3m6GV60NEufnpmt2fnQfL99PnrM0S5ZJaUgOg1VN6vXD6x8m+u+v/AJ7VGrgde+R3rA6omf4Gtmm8Vxf7O969jf51+WvKvhvDv8Syt/cWvWHh2JtqAkUXh3tVhE21MkNO2VvE5pDfufNWPqtz9+tC5f5K5y/f5ttEi4lKZ99WrCH+Jqqww75fmrYtk2URLkWoUqZ0+SiHpTtlbmBFRQ6fPRQAx6rzJVv+OopkoApeSz/dp3k7P4ql2U3ZQaglGz56dR996gCxbJUrwq9Nhpl/eLDFVgY/iF/s1rLu/iWvzK/ao8QtrHxXvYt37q1gWJa/Qb4heIWs9GlZW+dPnr8tPiXrbax40125Zt/+lMif7ldFM1pR944S8d9z7WqCL71SXP32qKH5/mokexA0LCbZcV6Bo9z51vXnsKV22g3+xEX/AGa55HvYSX2TXeHZT4bxtKurLUIm2XFndRXET/7W+pfvpuoe2WaBl/vU4fEejWpc9LlP1l8MXMXiTwvpWprtf7Vao+9P9yuj0qFkuEVq8c/Yw8Q/8JJ8BNEadt8trvt/++Xr3VEXd8tbn5lW9yryl62T5KtfZl2VFC/y1dh+daxMyv5OyircyfLVSg1DfVff89TbKh2fPUgTUz+OjZT6AGN9yi5f5k2/c20b6ZsoAKHoprvVAQzPsX5a5/Vbn+Gta8m/dPXM3j72qQIkR3l3VbRNtMtkqw9UZyK833KxNVudiyytWxePsWuV1682WUv9+okXGJxPiS83yvWPD89Pv5t8rtRZpvrlOmXwmrZpsWtNfuVStkq6v3KDI5X4hal9g8Oag2359uxa8Phdt/zV6r8Ubln0bym/ilrye8f7Mm/dWR0RiWLm8WGL71ZT6lLM/wB/5Ko3MzTPuarOm2f2l/vVRcjV028ZGSJvuNWhf7X2VUeFbNIv49zbK0JrbfKi11ROORY0SwWaVPlr0Wzttlqir/DXNaJYbNjba6223QrRKJHMReT/ALVFS71/u0VgaHwV4P8AFuveErBLHTJVht/4kr3X4G+OZYbX+wZWZN6yvE+75/mfd/7PXFax8Op/D0qrLA3z/Ir7a1fAfw91y/1aK8s55dN8r7tx5X3P++q0pSPnvtE3jD4e+AvCstxeeIdckmvbht/2f77v/wADrV/Z10r7f41l+zLJDplmu9U/gZmrjPHPw3n8N79T8R3TXkztsi3/AN6va/2V7a5m8M6nqtzbfZvNl8qJP9ha7KkS6MeaR7lbJv1FFrtrNP8AR0rj9KTfepXa23+qRa5z0Slqv+ofbXlN/wDJK6/7Vet6qjfZX+b5K8i1Xb9qerNoliwertx/q6x7abZVia5bb96oEZ8Kf6en+9XrHhWZoVSvJN7JOjL9/dXpfhu5+VKAPSEto3i3S7vnWuXv4fsd67RL8lbdm8uzYzb6L+2V4vu/P/fqDUdYTfbNLeP+OvPfFVz9mldfmfbXZaPefZr94q434hWzWc8q/wAG75a5zWmXfhF++1S7lr1jZvlry/4IJvW9lb7leq2yb5XqokSDyaa6bFrQeHYtZ94+xa6TAx7+b5NtYMyb2rTv3+es/Z89YSN4jIU2NWhClVUT56upVxIkW4elS7KrwvVuF99bmZC6U3Zsq06VVdPnoAEomShKdQBV2UOlS0N9ygCpsohT5qe9PhSg1JUrP1L7u6tP+CqmpJ/o9AHg/wAY9Vaw0m7bd/yy31+ZWtzf8TS73Nvdp2ff/wADr9A/2otS+weFdYl/55QOi1+d9/8Af3N99l+aumHwHXR+IzLl970Q/ItM3/PT4f7tZnq0/iLsP+rro9I6pWBD8la+mu2+sZHpUJe+dhbP+63VbtnZ9lZlnM3lf7FXLabe6rRE+h5vcPuT9gDVWfwNrekbv+PC+fb/ALrV9ZQvXxF/wT6v2TxB4ts93ybYpdlfcCJsWuk/McwjyYiRoWz1p2z/ACVgwzfNW3D8lRL4jgiW/v1XdKdvpsz1BqQ1E9S03ZQagm7+JaHp1FADaY9Pof56kCGq8z/LVib5FrPuX+R6oyM3VZvkT/arHf52qxqU29kX/ZqvCnzVIFqFKJutPX7lV7l6oClfzbEdmrgfEly2/wD2HrrtVmVLeXdXnmt3PnS/7lYyOqmc/M++WtCwTfVJP3zVq2EOxawLNC2h2f3qtv8AcqGFKmuX2QO1BkeOfF2/8mW3tl/vb68rmmaZq7L4o3/2nxVLB837qJa4zZvalI7YBDCzy/LXR6bZrCn8VZlhbfNXS20PyJUkyM+//fSxRf7VdR4e0ptSvPNrn5kX7VE39xt9aGieJ202f738VdUTjkep6bojwr+9X56sXmmsnzbfk/v1U8PeMIL9UVmV3/266C5mWaD5fuVoYHM/Z3orZ+zpRWfKdB83+J/H8GpapaTyxM6Wcu9U/vv9z/2ejR/i1qut69aafZwbEZtm9GrzzWP9b/wOtn4O/wDI/WtcmHZ819s+j7/wTpmvNFc6nB9pdPuo/wBxa6PQdNg0fS/s0USwou75EqKL71X5vv8A/AK9eXwnpUi94e/fT7v7ld1bJ8iVxXh3+Ku4i/hrmkdBU1VP9HevINYTZeOrV7Lq/wDx614/4h/4/wD/AIDVfZHEz7f79SzfcqK3+/U9x9yszczd7JKjL/er0Pw3NEibmbYledP/AK2uwtf+QalQB6bpvifT7xXginje4T+BGrQmmWaL5W+/XgPgz/kbE/3q9o03/j2i/wB6s5FhNDsuln/jSsL4ow/adFSdfvqvzV0tx9ysLxz/AMi5N/1yekKJd/Z+hW50S7Xd8ztXsFtpSwru/jrx/wDZy/5Btx/vV7s/3K0iRVMe5j2JXP6lNsT5a6O/+69cpf8A3Xq5GMTHuXd6rv8AcqWb79Qy/dqTqJIvvVPUEX3qlSqiYSLCPtq1bPVKrdv9+tBFpPnqu9PSiagCKnU2j+OgA2b1pj1LD/qqimoAr/x1YhSq/wDHVqL7tQBZRPkqpqSfuHq6lUtX/wCPZqDSJ8O/tmax9j8L3Ftu2PdSoi18M6r8l18v3K+y/wBt/wD1Gn/9fkX/ALPXxfqP3nrsj/DOyj8RV/iqeFPmqKL71XE++azPViSJ/drQsPklRm+5VH+Or0X+rokd9I6Owm+/t+5VqF2+0JWfpX3a0rP/AFwrI9yL9w+q/wBgO88n4l+JYGb/AFsEW2vva5f90lfnv+wr/wAlg1X/AK8//iK/QK4+5Wp+e5n/ABhttefvdtdLbTK//AVrjLP/AI/Hrq9K+49EjzImhvpj/wC9RTag2iOooSh6DQf/AAUPR/BRQZDESlf7lOpr/coAqTP8tY95N8latz9ysS+oAxbl98tSw1A/+tq1D0qQJapXL1drPvKog5fxDefuni/2q8/v5t9dnr/8dcTeffrGR2QK8KfNW3Zw/JWPF/DW7bfcWsCjQto9j1U1j/Vbf79XrXvVLUvv0Gf2j5v8WzLeeJdQn/29n/fNY6J89XtU/wCQrff9dXqGL71KR3xNCwT7jPW3F/qqzLf/AFdacP8Aq6iPxESKkKLNf+W393fWU8O+f5v71atr/wAhFv8Adqv/AMvFdhzl3QXlhvE8r5Nleu6VeNNEit89eVaX99K9O0H7iVUTORtUU+imZcx//9k="/>
  <p:tag name="MMPROD_12531PHOTO" val="/9j/4AAQSkZJRgABAQAAAQABAAD/2wBDAAMCAgMCAgMDAwMEAwMEBQgFBQQEBQoHBwYIDAoMDAsKCwsNDhIQDQ4RDgsLEBYQERMUFRUVDA8XGBYUGBIUFRT/2wBDAQMEBAUEBQkFBQkUDQsNFBQUFBQUFBQUFBQUFBQUFBQUFBQUFBQUFBQUFBQUFBQUFBQUFBQUFBQUFBQUFBQUFBT/wAARCAIZAm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18YfDe+TTnvLaxtLzTP+Wu/5JVauR0fQbO2R5bZmhf8Auba+jvh7M2t+Gru22+duXYyf31rzHxh4Gn0e6mlRf4vubfuV8lhK0pR5ZkVTlXv5fIe2ZvkZaZ4Y1hpleK8b54mdFetCGwW5ieKX9zv/AI6z7C2i03xDLbXzbLdl/dS/367Y1Dm5jsLO8aF/3Xzo/wB6t2z1JYXTzW+R32Vw8OtwQz/uG3on3q6CG/sdeXypWW2f+F0pS90nmPSLb4b33iSw82xi/e/+OPVf/hSHipG/exQIn+9XJWHjzxn4DdPK1CS8sv4URq6P/heutaqqRXM8qVvGp7p69D4SjrHgmfRE/wCJhPHD/B8nz1zt58MdB8QwbZfFWoI/9xFWtjUte+3yv9s3Oj/drn5ns0+ZVlSX/drgxPORUlymVefBlrCJ20rV5Lx/4ftDVxl/8NNcTe1z5aP/ALDbt1ep22pK7feb5aupeK7fxPXne+c3Nznzlqvh+5s59kqMj0zTfFWp6C6ou5Iv7jtX0Rc+G4NVXdLAv/A65HxJ4D0/7P8AdV9v8CV6FGPcjlMrw34/sdS2RXP+jXf+39yuo/tKDb8sqvXi+sWcthdOsVsyIv3f9umW2vX0K/ebYldXNyDPa/t8H9+h7mLbtavLLDWJd+5p9n/Aq6awv5blf9ar/wDA6rmMTYm8N2OpO7bdn+5VF4bbwfA86xSvFu+bZver1s7w/LFLvf8AuVoJfrN+6li/8draMjoicj/wtGx/hVtn8TuvyVpWd/8A2rF9p0/bsb+Cs7xD8PYNVila2+R2/gSsTwxDc+EtUezvlZIpfuv/AHKJe+SVPGcNtco9zEux/wDlqm2uJhhlv7qK2i/1sr/LXrfirRItYsHvIPnuNv3E/iryhHl0rVkbb88X3awlEwkdpsn8LackDQSfaP4nWJq5K5uL7Urrc8Un/ftq9QsfE8Gt6XE0su+VPvb62PDFnFrF15C2y7k/jRa4oStuOETgvCvwp1nxXZ3E8Bkge3Xzdn8bVWvHudNVLaRmR4vvb6+5vg58N/sDLeSwKibdjIn8VfMvx1s7Gw8fahBAqpb796/LXPTqzqylA6KseSJ5fYeKrmwlXa7Om75k3V7j8NtG0Hxjavc6Vrl39o/5b2NxL/qmrwi502B2Rl/9Brs/BNhaWbvdr+5uE+5Kkux60lE54xPe08DQWDJ+9Xf/AH3+/XS6bo6XkHkXMSvb7f8AXfx14Jc+PLG2l8qXVW3/AMSPPU0OpXnnpc2Oq3aI38CS70euOrhq0/eia8vIdr4t+C2rpeefply15aS/dif+Grdh8LrywtUl1C8trP8Avb5fnr1L4J+LV8Q2q20v/H7F/rYXb7yf36534weCZ9H1ZL6JWm0+Xd87/wAL104KVXm5Kp0x+Eo6Df8AgLQXT+1dVvtVlX/ljb2fyf8AfdZvjnxbpHiGVP7I0+eziT7v2j771x826q73Pyf7FfSRjEx5hz/PQiU1LmJ22+av/fVH2yJ/uurun+1U8pcZEtMpqO033Vaorm5Wzf8Aets/366KUQJ99G+se58T6ZD/AMvK7/8Aeqv/AMJhZ7PlZf8AvqtvZB8J0H3KZWEni2zmb/7KtCHWLab5llXZ/v1EokRkXafvqJJlf5lp6Or1HKbcwlFP+5TP4KkCeG2a5l8pfv1uJ4ei021+2ahOsMS/Ps3V5r4n1vUNEnS5gVkT++lcTqXjxdV+a7vp5rj+NJW/9krllI740z6b+GPxF8C3Orvpmoa5Lpr7vli+5E//AAPfXvXifXvCvhvQXltryym+X+8jvX5tTabrWq7JbO286L/nk6vXXeG9H8WTfL/wj06Jt2b9zVpCrKBfsj6f8MftD6Vpt/cefYtc72+VH+5WtqXxyttYvEntrH+xJf8AnrC336+Ur/TfEem3X7jQbm5f+J3V0pj3niF02z6LqSO/9yBvkqqlaU/tBGlHlPuvwr8Y9XtrVJZbmPUrf+47Lvr1/wAK+MNP8T2fn20vz/xJ/Glfk3Dc61oOr2888WrWbs3+uff8te//AAu+OuoeGLqxa8Zpn3JulT/lqlYxkEqZ+gu9f4aKr6Jfxa9pdveRP8jqj1b2bK6YnmyMzXk/4kOoN/0yevgDxbDs1a7/AL/mvX6B67/yLt9/1yevz/8AFv8AyFr3/rq1bR+AiRzmz5KZ/HVjfsWq71JY9/npj09OlJXOA1Ke6fPSU+tQG7BTKlo2UAN3ikoqzbWbXL7Eo+yBnzalFD/v0eGL9fEOtvbL/wAsl3tvqXVfB9zfq/kSrD/wKsTR/D154Vur2eKffLdKqb0++tedKUij0C/8VS2Fn5UG1HX+NGrgr/xzfPLtbUJ7ZE+99nVKx7/w94hmZ2s9TjR2+fybhfk/77rOg8PeLoZf9Oi02ZP78TVx4ilKsBqX/i2V0RVaSb/beufm1vULmVNu5HT+5XVW3hj++ypVfW/BMV/b7YrySzf+/F/HXNChyGUonKZ1P/npJ/3zRVn/AIQbVf8AnvRT9kRynvHwH+K/hW88X6ZBbXLQ+ero0MsWxEb/AH/++69K+K/2N9Uu7bb9754n218lXnw3idoryxna2uIm3rs/v13CeKvF9/psS6reR3nlfJ5yfI7JXsewjy+4X9k1b/w9LDcOyxfJVLUvAH/CW6d9mZf3v/LL+Cq9n488m6SK8uW+X7yP9yvU9Kezv7OK5tmV0/hdK8+UZQkY+zPmDxD4P17wTfvFOzbFXf8AP/HVCz8YND8rtsl/v19beOfCsXjbwbKvlf8AEwtVZ4n/AL1fHmt6VEl08U6tbP8Ad+7/ABV0RjzxMZU+SR3Gj/FS5tt8TMs0X8cL/wAVdr4e8W6Zf3EUq20D/wB5HrwKbwfqtn+9Vlmi/wBhqNKm1PSrxG+ZE3VcY+8dsZcsT7w0rwf4O8eeEpbzTFjttTt1+b+B68i1LSvsErqsu991Hw3eLW7O3llvJ7ZG/jh/ir1KHwZodyj7Z2m/9DrolGMy/jPHfJl+8zfJ/DUqPKnzLXsT/DTSHi2tKybvuptqK/8Aginkbra5/wCAItc3sImfKeT/AGyd4trys9ReTvf5q7DVfhpqemr+62zJ/t1z82iXlt/rYG2LW0YRLKV54GXUokaWKN/7qVy+q/DFZpUi8pbb/bdtlbc1nfWe+eKWXYv8DtXIeJPEmtO7eYscKfw7Jd9Y1qZBQ8T/AAil0eDzYrq0ud/3f9MSvN3tr7TZXZbpkdP4K9I0qz0+2lS51CVbm4b7zvVfxVNot/avL5q2zqvyv/fqYx90xlH3jj7DxhqEMqebPv2/d2112m/EvZstr6zkf+7cIu7dXE+G7Nb/AFLbBZ3N+u7/AJdImlr6I8MfByW/vbS5uYFs0X59k330rlq1/ZfEaRiYlt59zB9pi3eU38b1n36WesRPBc/f/gdK6D9ojWtP8I6DaeHtPlWaVtryvE33UavFdH8TzpYfN++VPnWrw9WU484qnuyNVNVvvB9/5Uvz2iN/erh/Ft/Z3mru1j9xvnqxrfieW8ilWX+KuH+3t5r/AC16EYc5jI6O21iewT91LsrpPDHxg17w9qkU9i6uv/LWHdsSWvPXm3r/ALFWNKmj+1JvbYlHsooI/EfXeg/tz6roNn5X/CKwIjr8qW87vsrxzxJ4k1X4hazLqd4yo8rN9z+BK4VLyB3/AHcXz/8APXdWrbaxeQp5Vr8jt/H/AHaxjSj9k0qe8dnpXgOea33f2qv+5uXfW9Z/DrY+651W72f88k2purhtN0S53faZfEKpL/AiK3/j9dr4b8Qyp+4vp4n/AIPNSl7IqJ01n4b0yw/1FnAj/wB/bV2Gzih37YlT/cqL7Sm391Kr/wC5TPti/daVaJfCRKRsaPeXnh7V7TVdPkZLi1bfs3ffX+NK+u7bUtI+K/w0llg2pdvFsaH+42yviy58baL4Yg83UJ1eL7mx/vvWHN+17q/hVJbbwZp8FhE3ztcX3z/N/uVphqUashRkdj4w03U9BS4ggaBLiBtkr3DKn/oVeC698QtQs714p9Qid/4vs6/JXJ+MPH+s+Nr+W88Qa5c6rLK2/wCf5Urjnudj/Kuz/cr1fZCid7/wnMsLI0Usn/A2pk3jzUHXbE3z/wB+uHS5ldfu7P8AgFSp5syfM3yf3K1jQLOufxz4jmi8qXWp4Yv7kNZ6eJNTmbbLqE8z/wDTVqx4U+f5m+erTzWafeb566Y0+Uo001id3dpblaE177+68WsxLyx3bW+5UsKWO77tXykSNS21hd3y3K1oJqV4iebBOyP/ALDVif2bY3i/e2P/ALFOs9NW237Zf++2o5TKJ0Nt4z1ewfb9undP/QK6XSvi7PbbIp1Wb/0OvN3Sd22r9yqm+W2Z9y1EqZsfQum/ELSr9UaWVYXrsNNv4JnTbtm/2Eavkf8AttoV+7W94V+KmteGLqKezvFTZ/yymi31x1KZ0Ql7x9H+JL+58Tv9mnsVsIk+RX3b91dX8Lvgzos10tzcrHct99t614rYfHWDxPe263NtFZyv/wA8vuV9K/DeZrmwhliZfnXf8leXUielGoeu6JoPhzTYkX+zYP8AfdVr0DQYdKREVdPtnSvJLNInl3N9+uu0HVbO2ukVpdlYcx0HrulaV4av5Uil0i2fc2xvlrtX+DnhOa181dMgTf8AddFrzfw9eQO/mrKzv/B/tV7npV+sPhxG270Vd9WZcx8u/Gz4OaHeWcq+R/sbNtfPnhL9mmDUteRrOWSb979x2+SL/gFfSHxg+Isby3FtEvkv/t1y/wCzx4tih8cvFKq/v1+VKjmNfsHV6Dqt58LlstI1W2b7J/DcP8lenwzRXluksbK6N916539o3bf6XaMq/vf4a88+BvxCa/ll0G+l/exf6p/9mu+nL3Ty6kT1XXk/4kl7/wBcmr8+vGCb9Wuv+utfoX4hdf8AhHNQZf8Ank9fn14qTZrN2v8AtV0x+A5vtHMv9yipn6UysixiUU/ZR/HQEhvNJT6NlADKKfso2UEENTJMyUbN9M2VkWP8x/77f99VE/SpX+RdzVymvX9z832OVfN/h31ySiXGJt3l5HbLul2/L/frn7/x/BDP5EX3/wC+lcfrH9r3Nvtud29v7lY+m21zbXiSz21zMn9zynqJBI9AufiLbWao0q7/APYStvTfFukarEjRTzwu33nuIHRErh38Kr4huEntrFrD+87/AH66C2+Hq+RsudTvblP7j/J/6DRGJR132nT/APoNaf8A99PRXJf8Kn0X+7N/31RRykHYaJYT3iptXejL8r1o3Og3NhvWeJoXZfl3rTf2afGFtfpF4e1OLzri3X5Zpf7le7/EXSrb+wfN+5Kn3dlehTOeJ80ar4etrmLbPErv/fpmg6xqHhiXyrZlSJPvROvyPXR3MK+a9Z1zZq/3azr0yz1jwH8RbGZNt5EsKMuxt9eIfF3wrBc6vcS6fEs1ozb1rYs7NoX+Za0P3Fz+6up1hX+J3/grmoRCPvnmngx9jXFjc7vOVfl311M3hixm2boF/wBqt+88N+B7+fzV167S7T732eL/AOzq295oNhFtillvNn9/5KuUeQCHwxf6f4esIrZbZv3X3dnz10dn42nmZ/K0+WFF/wCWzrsrif8AhM7a2lf7DpkEL7v9d/G1WX8f3N46LPO2+vNliQjI7KH4hWumzo1y1zv+/wDJE71sQ/HXQ7NXWXU2h/j/AHyulef3iNNYN5cqwysvyu9eT6x4J8UTTyzwXkF/v/vtsrejiYz90JSPpBP2kPByROsrxXlcvqv7Rvgzc7NYzoj/AMHlNXy7rFnr2m3D+bbbNv3nf+GuUv8AW9Q+dWlau6PvkSkfTHif9ofSJrd4tK8PQXO/+O4Z4q8d1jxtPqV5cTttTf8A8sU/grzZ7+5SL5XZ6ms/PuUZV3b62lH3Qidk+vfK8su7ykXfX0d8Mf2ctK1vS01zXNXjv7SVd8Vo/wAmyvlKHTbt5YoJWbynZVb5v4a+jdSdtKtXSK5uf7MtYl2p5r7H2p/crk5owjylx+I6Xxt8QtM+GMH2PwhpFo8q/J5yfJ/wOvItS+PHirWFeK58Q3ML/wDPJPuVY1jR9T1WB54FaG3271/uVwN/ojI77m+esPYRn70w+0Jqup/2rPLPc/vrh/vSu292qCG5+zWrrG3zt96sWa2lhuNsTb3qu6X9m3m/wt/drWMERy80i1qqfuPNrmrx13fJ9+rN9d3M29fLZP71ZfzPXfThYOUsJ9371PS527Y1qawsHvF+Vd6/7tWm037M/wA+n3D/APAWWqlKOwGjZvvRG+5W3baxF/q1jZ3/ANta5xNYubaLbHFHs/213PV/TNP8QawlxPZafPcxRLvllSL5Frj5OXUiJ3fhXQb7xVeeRFAyRJ96b+5W14z8Jf8ACEzxRNO0zuqvves34X6xfPeXFpql55Nvaquxn+X/AL5r0Dxbo/8Awk9vFL5/nbV2LNu/hrD2sYS5JEcx5vZ69eQy7opW2VLrHjOfTYPNvvI3v/qtku+srxP5Wgy+QrK8v+w33K8y1fUmubrdXZGjzjNrUvFU+pSv5rVzdzMz7vmqB5mdf9um7/kr0qdLkK5S1bIrp+9bZT0eK2bzNvyVUR2rQs9N+0/NPLsSu0ZVe8Z9/wDco+074ttaX9lQb9qq1PSwgs3+alEDMSGd2+Vq0IdHnmT5tz1btr+CFE2r89W31JUV9v363FEqW2gqj/6tqsXOlMmzyoNlEOtqjfN89Sw+IWm37VX/AL6qCTPeG+h+X5f++aimmuYdlbc1+02z/V/980eTE6/Mq7KAOffWLlPuVYTWJZotrLvqW8s4Id7Kvzt/cas9LaV2+WgsleZrlPmgWqX2Nk+78lEyTp/y1/8AHqpTTN/easJBEsI8sP3Xr334G/tK3ngq8i03XkjudKb7s33Xi/8Aiq+dvNf7u6mo9cMqfMbxlY/U6z+OXhqGCJp1V7R1V1mT56sar8VPC80CT2cTI0Xz7NuzfX5qeGfH+r6CvkW13st/7j/NXoelfEi5mgTc3nbv7jVxSoHZ7U/Sf4Y/GDw1fvFFLL9mlX+B2r6Y8K+P9FubBIPt1ts2/wDPdK/FW58WvNFtilktpf76Nseut+D/AMPfEfxX8QfY9K1W7R4v+Xi4utiURpD9pzn6UfGPwrotzay3NjPG7/30bfXyfpvi2fwB8QbfU4Pn8pmT5/7lZXj/AODPjr4SxW95c+I7m5t/4tl1vrzzWPEM9/a/v5W81/4645RO+HwH034k/acXW7BYL6KKbY3yujV5f4b+J0Fh8Q9MvoPkR50Rtjf3q8EvL+WFK0PBP2m/8b6FBGrPuuk+StqEjjrH6oarMtz4SvZV/jg/9kr4H8Z/8hi7/wB6vvC53Q+C3i/j8j/2SvhXxajPq9x/vV30/hOCRzOyjZVjZQiUyCLZTPJqxso2UFlfZQiVb8n5KZsoAr7KNlWNnz0bKggr1VudY0rSpU/tC+Wz3/8APVfkrS2fJVe8SK5geCWJXT/bWlIsx9Y17wdeW/lL4ztoXf8AuRVz8Nz4Ts5d0viqK82fd2Rb99P1X4e+FZk/0mC2h/20irgPEPgDQbC43aVqfyfxeTFsrn9mdMZHpj+LfDifdnldP9tarzeP9FT5Yl/8erxJ/Dap8y6hcp/wKpYYYofvS7/9+r9mYyke0Q/EixuZfK+Z6W58c2yNti+/Xi76lZ2fzK3/AAOmR61eXvy2OlXt58334omeiUOUR69/wnn/AEzaivNPsvjT/oWb/wD79UVHKPlOw0rUp/CWvJKjeTcJ/Hur6C0f4kN4n0HyJ51fcvyvur5y8Z2ckLvBP87r916d8N5lS6+zNPLsb+Dza65HL9o9e1jVbazf97LGn/Aq5e88eW0Kv5Crc/7dYWvaD5Nw+5t/8a764HWNSnsHfduqPjND0NPiveWd6i/Y4Jrfd8ybvnrrb+88I+P9OSeBpbbU1/5Yy/uv/Z6+Z7zXpH+62/8A36zH1KR7hJfNkfZ8/wAjVcaPIRE9Q1vW5dBd1WXYlY6fEuWH5otsz/7bNWh8NNNg+Kl02h3kuzU3Vns97f61v7lc/wCMPAF94Y1F4LmBkeL5GR6uVCM/dA7vwxf+KfiLP5GkabDZ/wB6Vq7K38Gal4e2fbrtru4+/u27Urw2w+KniXw3sg0jVZNKiib7kP3K6B/2hPF1/sS8ube+X/d2u1eFi8vqt/uvhD7J7b9vie32z/8AfdY+q/Zkf9xO0yf98VxuieKte8VKjSquxv8AgFbTwz2bf6T5T/7jb68aVOVH4ieXnLDvPNB5W1nib+DbXO6l4P0qb/j5iWzd/wCOtDW/G1ylg8EX7lP4aZ8NPgh4j+Pd7ugn8nTEb9/M/wD7JXtYKNWXvGc/iOPm8DWPmvFBL53/AAH53/4BXS+GPgt4h15k+x6RPbRI2xnu18qvuD4afs6+F/hvoyKtnHeS2672uJV37WrxT9oH9pNvCt4+n+HIIJni+Rnmb7letXoVZUvdL9pGJi+G/wBnDT9NVbzUmWaWL5me7ddkVecfGP4m6feb9B0hVe0ibbLcJ/H/ALFeeeM/jZ4z8dq8Gr6vI9p9z7Jb/JFXAwvLO6fwIv8AAleNRwlSEuarM2lL3T3tPFs9h4DtF2rN5q7Gf+5Xn6eIYPNRblf3VdEiSp8O9MaVfnVXRq4f7Mty/wA21K9Hl90DeuZtIv0/0aJkf/batrTfB9tqWnJP5rb2rlfJWFUX+OvYvhF4bvte8F3GrxQb7Tyn2p/H8r1yy906KcfePPdS+HulW0Tyyzz+b/c++leWa3YRW1+8Vt9zd/HXsHirWLP7U67W/wBpHrgPEOiNNPFcr88X8Va0qvLIco80SjoOpv4cPnxy+SV/uV6/4K+INj4y0n7LqMUD3sX8flJv214Bqu7ftZ/lqGzvZ9OnSW2kZJU/jStqmHVaG+pxn0gngnTNVvX8rT1R/wDYX5K9W8DaVL4eiis1XybL+JP4K+b/AAl+0D4i0RPI2w3kX9y4/hr0rSv2mLbzYl1OD5P4v9mvn8ThsTy8qCn8RV/aG+Gtl4Ylt9SsVZPtjfKifwtXjdt4z1XQYng3yPE399q+nPjBr1j4q+G+manaSrMkU7PE/wDwCvj3xJqrX90/8FengKM50/3oVI/vPdK2pavPfzyyyys7v96s/wC/Squ81cSzWvo4REiqifPVqG2V1+ZtlTQwrC26mO/92unlGCJsl2btlaEKLs+9vqkn3fmoe5ihX73z/wCxR9kk1UeX+FapXMMr/MzVmf2lPjar7FqFpZP4mao5gLb7rP5laq73Lb/vVV81qdtap5yuUs+aadDcsj1U30fM9VKQGwmtsi/dV6bNr0r7NqqlZWz5qlS2+b5qQF3+1ZZqejtVJ4dj/LUvnSou77lPmAW5h+b5Wqt5Oz71Oe8ab71Redv+9WMpAHks/wB2o9tWBeSKvytsqB33tUAMq9peoz2sy+W1VETdT96wv8tSWdL/AGxP9oRpW+f/AGK7Pwr4h1CGVJYL6ezlT7r27OteWW00qN8tdHol5LDOkvzJt+7srXl5w5uQ+pdEvPizqtlFbanp+ra9pVxt8qXf5tTXngnWk3teafc2aL/BcRbK2P2V/j9feEvENpZ6reXd54c/it92/wAh/wC+if3a+xfi7reh+KvBb3mnrB+9i+bf8j15GJpckj1aFXnifAmseD7mHTUvtyvE/wAipXsf7JHwufxV46TXpV/4l+lr+6fb96Vq4rWIbnxDFZaHYtsuJ7x0i/2K+6vg54Dsfh74NstMs1VE272/3v46zpEVjs9eT/inL1f7kD18KeLU/wCJzcf7zV91686/8I/qC/f3wP8Acr4X8Tp/xNrj/er0KPwnBI5zyaNlW/Jpnk0EEXk0bKseTRsqwK+yjZVjZVS/uVsIHnb7iVABsrPv9Vs9Ni825uVhSuNv/FWr6q7rp8TQqjfK8vybq5/UtH8RwxfaZ7Zbn/rk296UjHmOyvPiFY23+oWWb/frjdY8eX1zK+2Vbb/crz/VfEN8jNFFpl3s/vvA6ba5e/1i8mTazMn+5V+4PmO91jxn8n7+ff8A8Crl7zxnEjoqqzvXJPNK7/e3/wC/RsZ5d27f/eq4xNTYvPEl5NE7qyolZ8P2zUm2/vZv9itDQdBudeuvKs4JJn/uJXpug6PZ+AG8+5gimu1/56/wVEvciBX8B/B9b9UvtZlZLRPu2/8Az1/3q9Qm8bReD9O+zaR5Vhbr92KGuH1v4tRTb1+Z5dvy1x73k+vXiebcrZp/Dvrx+arUl7x2Q909C/4W9rn/AEEbmiuD/sqX/oL0VIe1PTfEmsaV4k8OWutWzRfaNrpdQv8AwvXmOm6rsuPPtvvo1c0k06K8G1kqOwv5dNuv76f3K9qR5x6fomvXmt3/AJFzLvlf7u+uth+FbeM4riBW8m7iX5f9qvMtNm+0yxXNt/x8L89fRfw61j+27VLyD5NQi/18W6sF8ZVI+VPFvhifw9qNxZs6u8DbGeuU2Mj7a+gPjf4Pl/tm4vPK2RXTb68NubPyZZV/ufJXpv3okjtE1WfRNWtL6zbZcWrebE9fSvi34l+Ffi54ITULyddN8V2qqktu/wDy1+Svl3eyPtX/AL7qXfL91PkpIoNV2/bHlWorD5JYmb7m75qP4/m/vVLCm+f/AGP7lTL4iInrtnryppMSwM2xPvIlR6l8RbO2g8iDQ2hf+K48371c9oMO+121z+vJsl2q+zbXmywVOrP3jb4TTv8AxJPqv+qibzWZUii+/wDO1fpl+yd4D/4Qz4S2ltOnzt8+/b97dX5u/BnR/wDhIfil4atpV3753dk/3Ur9SrbxtY+G9DSDzfJ8iL7lelChGjHlic0v5jC+PHxRtvA3gu98j5JWVq/MLxh4hn8Q6jcXU7fPK2+vcv2n/i7/AMJnrMttBP8Auovk2JXza7yTfLI3z/w101JclI54x55FfyXmf+5V2w0qV33bqsWGmyvFub7iVoO/2a3efd9yvC+0dx7xpvglrzwCisrf6PA0v/fT14JrG7Tb/b/BX2do7xQ/Dm7iX5JZbVUr4/8AGem+drkrN9xP4K2jH3QnuY9tfteS7fN+98lfVWg/Gbwv4D+F9lpkETJerFslhiVnr5VS2Xd8tXbZ5bxXglnk2VzVKfulxkW/FWsQa9qMs8UWx9zUywm87TvKl+esybSpbN3ZW3pVizmVN67v4a53E2pyOa1W2i3uzN/FTbTSI3g82OdX/wBiodVdpr3y1/i+7Wholn/ZupRSyTrvT+CvQWkTnl8RUsIYoZf3rf8AjtXfLidmkilbf/c21qeJIbHSrNJbZYJnZvm2Vk6DpuoawzyRSLDAv3nrK3P7xBp/8JJqdhoz2a3ksNp/zyT7lcPM++V/mrQ1ibZdPEsrOn9+slvv110Y8sSiZOlWvtNV7aHfTZn2PtrsAsfad/3vuUPN/d+5VRPnqwnyLW3MATXLOiLU1npTXiu27Yi1DbQtM9Xbm8+zQeRF9/8AieokSVZnjt/li+9VT5nb3o2M7VrWemqi73rECnDaLDF5svz7v4Kbc/dRauzJR9m2W/m/7VXylGelnK9LNCqfLuq0+7+9VSbbu/26uUSR8PSnvcr/AArsos/n3/LVhLP/AJay/IlICFNqfM1VZrlpvvVpTJvi+5VWaHf92pka8pRd6ZT3SjZWIDKKKKCCeH56ZMmx6ltn8l91Fzc+cz/LUFjEfbWxYXkvyLWIv3604XltnR1rtpkSOt8Pa3eaPcebBK0L/wB9K9u0f403N/oaW0sk/wBqRdk/zfJs/grwFJldfN27HrW0rUvlRt2z+9WeJpc4qVXkkfXvwQ8Q+FbzxBcX3iO+k0RIIopbWX/a/jrtfiL+2Nc2G/Q/AcUd4kXyNqdx/wCyJ/FXx/o8zX8TxNc7Ef7u/wCSvovwH4w0rxJ4Vi0HV/DkFtd2aokF3F8/2hP79eJ8Ej1o+/E9w/Zy+MfiH4i+FNdXXmWa4s/k85Pk37q8v8SI39r3G7+9XsvwK8DW2g+D9d1CD5Ptu79z/B8teRa8n/E2uN396uyh9o86p8RhOlHk1a2fPT3StoiKnk03yateT8lGyiUSCk6VzXjC5az02Xau/wDvb67B4a5/xtZq+hyt/t/NUcpZ87+Odevki/cXLWyf3ErkfCvj/UPDd/5qys8TPvZHauj8fp5PyrXm+xk+bd89OVPmMj3yw+MFjrEX2SW5bzZfk+zypvSuY8YeFbPUovPsYlhlX72z+OvL4X2fd+//AH69O8MXktzYIsrfP/ttXk1acsPLmiZHl9/YS207rtqFEk835a9O8SeG4r9/NVtjp/49XP2fhJvNdWlVP7uyu+lX5zTmM7RPE+p+GHl/s+5a283/AFuyotV16+1u4/0mdpv+B1M+jypL5Sqz/NWlpugtDK890n+7vraRsVdHs1eLdP8Af/h31ad7Pzdu3zn/ALlTeIdNW2sreeC7ifzfvIn31rHs4WSKWVmrmlTCUjQ8w/3VorK3x/3KK4LHNznW+IdHaH97Evz/AMVYLpE/ys2x66h/Ejeb5U8S+Vu/jrK1vRG2fbF+4/8Acr1jQzLbzdNlSWKVkf8AhevXvh14hW5uormzvPJvYv8AW2/9+vDH1Kewl8pm3xf3K3dH1XY6T2krW12n3XT761IH1n4wT/hMPCT7Yt93F86JXyl4n0prO4dXVkdW+5Xrvw3+K8qXqWmryq7y/J5yV1nxO+HUHiHTf7VsVXcn+tRF/wDH66IyHL3onyt9mVKhdG3fLXR63pUsMu37lYiWzb3VmrcRV2M9OhT97uar2z5fu0PD89BB1vhWHfauy1zniGH/AEzd9xK6vwwmyyrC8Qoszuvmr/v1zxl7xtL4TV+BV5LYfFrwvcqyptumTe/3PmSvoD4/fHKBFfStKbfL/wAtXRq+VEhlhdPKlZP9tG2Vbs7NtyRL9zd/H89XKr9o5vjH+TPqu+dm+dn373/ioewittjM2962Jk+zQfNtRErMms7m/f5Im2V5lTEymaxjyFWa/l27VbYlVpkldE/3l/8AQ66Cw8JS7PNvG2Rf7tWPs1i9/aLbbplSVU+7s/jpUzQ+i9YuZ7bwbceQ2zyoIl/8c+evmzWLlrm8fd877q9g8c+IZbDwkljEzfa3+8/+zXz676g9/wCau7/frqjL3SpR940ntmRk3LXU6bo6ppKXLJ95q5xLme5+aX79dK+tzvoyW0qqnlfddKxMY/Ec/r15FDbt82xK5dNVXyN2750rT162a5t3bd8lcZ9p8netONPmNjV+0si7l++9PsYluPmk+eum8K+FYPEmnblbZKq/981Um8MT2m9ZZVtk3fcqDGRR0S5ieVradV+yu2z7tbOt6VFoOjP5TM6St/uUzR9EtkdG+b71dB8QryCHwbp8G1fNVnf/AL6raMOaRcTxlvv0L9+h/neiuwssedsTbVf79Pd/kpiVZA+H+9Uqfvparu9TQ/J81UBoecsKv8vz1nzSebLTHdnqWGHe1PmDlNCwtvkSVqtzTLC/zfOj/wAFV0m2LtVaHh3puZvkWkTy+8MTdcy79vyU+5ud6eUtRJMzv+6qxDYMn71vn305VDo9mMmRUVF/j/iqGzsHvH3bfkq3Z6bLcyu1bdtpUsKfNV8xHsjMttN2S7mi+7Vj7HFNLu+4n9ytBLZnfav3K0LPSt8r7qOYOUwrm2+VPKX/AIBWZc20szPuirvodB3uny1bfQVT7y1jKR0xieaQ6JLeb9ysif36qXlh9mfavz16XeabsVolrHfw8zz7m2+V/cqCJROESwl27m+SovszO23+Ou6v9KV/vLsrA1Kz+xsrKvzrQRymLcwtbfK1V9tWrl2m2blqVIdkXzfeq+UxK6Q7HStp0Wa3Tb9+sdEZ5UrTSFt6NXTSIkaGmvv/AHTLUty7abKny7FanpDv2SxfwVLfp/aVkis3zr92tDM9j/Zj1jT4fFaXOp/Znt7eBklhuGREfd/H81e8aqmh3PiCyg8OX1pfy38qxeTY/P5VfEng+a1TXdNg1X5LDzdk8uze6/3K/TP9nX4P6Yktr4ois4kii2eV8uz/AIHXgV48sz1qEvdPcvD3h7+wfh8lrt2Otq25P9uvlrW4f+Jlcf71fZequr6DqH/XKvjzXk/0+7b/AKa104aPuyOSp8Rh/Zt70eTsqf8Ajp+wVsZlTZR5PyVY8mn+T8lAFTZXOePE/wCKclX/AGq6vyjXKfEJ9mhuv+1voA+avHjqj/d+evN5trt92vSPHO6aVK8/eH5nX+5RzEkVsivLWg+pT214rQffiqo8KuybPkeruj6VPrep2Wm2fz3V1OkS765q3Ly+8EjdtfH3mbFnsWfau3fEu6tXTp7LULjdbXap/sOuyvr7QfCXhr4d+C4mudMsofKi/fv5SPvf/gVeP6r8e9Ga6lXT/B2lvslZd+1Er56nioyl+6gYS+I81msJ7OV2+xyb1/5aovyUz/hG7nxPE/msyPW34k+Iup+JHfzVgs7T+G3tPuLWDba82lP5/wAzon3kSu6hXlKXvDjUOH8SeHp9HvHilXY/9/8AvVFZw77J2/vV0fi3xDB4nnTyvMRv9tar6Vpuyzliau2tV5CpHOeUn+1RXZR6JF5a/KvQUV5vOYE3jDQW0q/uIJW+6336xIbmVP8ARllbyqt6l4qn8T3Hm3Kqj7V/iqJLNn+Za+kj8J1kOseFWttkrf6qVd6vtrn5tNa2V2i3b69D/t6WbRotMns2mSJmeK4/ubq5p7Bnlf71YxiQZ+jvK7/ebzf4Xr6S+C3xLgvLVNM1OVXlVdn71vvV8+pYSoybV2Vsf2bLtSeJtjp9zZ/DQWesfGPwBY2ey+09l8q4b7ifwV4bc2eyV1Za9a03W7rUvActtqFy01xFLvV3X52rze8s5Xl+62zdXTH4SDBdNtbGg6DLqt0iovyfxu6/JTYbOX7Vt8pv9zbXqFncqmjfZoJVtk/iT+9XHXlKPwiiLpWg+FfDETtPc6hqVw38DqixJWRqU3hzz3lbT1dP9tqzb+znd32/O9c5eQ3yfKys9edH2v2jQ2Ly50h/+PbT1T/gVW9Nhg1KWKCxs1tnf+PdXP2FtK8TtKuyvUPhj4D17WLqW5+xrYafEu9r6Zv4P9lK6I+/E1jHlNKHwBYw2qN/rrhP43qtf+Emtl81oJ5v7qQrvr0Gw1vw5bXT2NnqcFzMn3nm+T5q6F/Emmaba+a11aJt/gSVXrllTLPnbVfBniXWJ9tjp+y3/uTU2H4J+NtKuLe51D+z7O03I+zzfnr0HxV8bJUZ18L7X2/JLNKuxE/3P71eTaxqWva9dfab6eS5l++j/c2V20o+6RE6rxtpWtaxLbrbWPnRW8WzejVkaJ4e2LLbX1m1tcN/z2WorPxP4o0e38qxvmh/4DvqteeIdcm2S315JeS/33olH3Q+2UvEPhufRLp4pV/296VRsE3t5W779W7zUp9ST5m37KZYQrDcIzURj7pHL7wmsaVsiTavyVwWpaVF9q+Vfnr1HWNtza/LXCXNtL5rrUSkXE3vhXNFbeI7Szb7kv3qZ4qtpZvEFxbS/J5TbKxPBk0tt4vtZV+/F/HXp3i3Sok1T7ZKv+vVH/76pR+IxlE5G22oiKqr8tcf481JpvKgb+Cuu1LUoraJ9vyPXmmvXn2yfdXbE0h8JlJ0p2+mUVZQ7dSo+2mUUEC7izVKj1DUyQs/3aOY2jEETdWgkP3FX79NSzaGJ2arum2zbfN2ferPmOmNItWdnsiSs648+8uvITdVya82fLu+etvRNNV4klb53ep9oXGkVNN0feiLt+7/AB1p/YNj7WrVtrNk+VV+9VuawWG33bfmrLnNvZGTZ6V5Mvy/xVsf2V9yrlhYb2/263EsNi/7la+0D2Rzv2BUb7tW4bDZ8yrV+2sGubj/AMfqxc2372KCL7n36PaESpFWzRnl/wB2rVzDvb+/WymlfZoE+X52qVNHbyn3VHMbcpyF/Z/xt/HWW8Oze1dXqWmt92sl7Nt+1f8AgVXzGMonNPZtM/zVmXOlNM21vuV339mt5VZ81n5MTtto5iJRPPH8PbG+Zap/2bvnfb/DXeTWfy/NWPc2cUMry7fvV0xkcEomKmmqkW5l37arff2Lt2V0CfJE7ff3rWLqSbFiauyBkXbb5IttMmdU/ipsT71SrEyL5Ty7aZnEwblPJZ5Wbf8ALX7Efso6r/bHwU8NTs293tU83/fr8cppt8Uy/wAG2v1d/YQ1hbz4I6Um77i/LXmYuPu8x005e8fQeq/JpF6v8DK9fJmtw/6fcf71fWuqvv0a9fb/AMsnr5Q1VP8ATJf96nh/hCqYvk7KREq66U3YK1Miv5NO/j202a8itvlZvnb+CrULweVuaKR3/uJWMpAUpv3O/dXD/EW5/wCJWipFI+9dnyRM9ehTX7P9222VxvjDxJqelRf6HL9mdl++i1z+0lzEcx89eJPCWq6226C2bYv3nf5ErBT4M+IbxXuYPsjov8H2pd711njDTbzxPL/pWp3KJu+4jffrnrPwM2lXX2qx1e7s7hfuujbv/Qq0qS5YlnP3Pw68Q2115EukXO/+DYtdL8OfCt54e+J3hSW+tmtle+T/AFybP4Wrb/t7xnbWH2ZvE7bX/wCWr2y+b/33WY9nqt5LFLea5d3jo3mq77flevOqVZSjyiO7/aN8W6h9vt9PgnZLTa+7/ar56+0yb327tleteIby58SW8UV9ErunyfaN3zvXKv4Mg27VlZKzwlKEIWIkYOlX7Inlbq2Lbz3l2xKz7vk2Iu/dUyeD4rZt32nen9zbT7P7T4V1nT9YXdcxWc63Hk/3qPZ8kzm5feKNzpqpqUUXlSW1xu/1M0To+6ughs2hiRWXY9fZGt+LfBnir4eWXiXVfB2n63byr/uy79n9+vnibXvhPNfvL/ZGraOm7eti7M8W7/erKvI3OD+wf7tFOudd037TL5WPL3nb9M8UVgB5neOthqT+U2/5q7LStbs3tU81l+T71YXjDw22jz7fuOrfcrE03TWv1eLzWT+Ovo+bkN/tHpcOvaRs/wCPyKGj+3tFRt3nx7P79eeP4Y0pIt0ur7H/ALm2ok8PeHn+9q8kP/bCtYyKlE9I/wCEn0h/uyr/AMDp8Pi3T7aX5pY9n3NleaPonhr/AKDU7un/AE6//Z0PoPhxPmbXPn/ueU1SKR6Z/wAJtpSI6+eqfN9yqz+MNDf5ftK7P4q8/GleF3X5tVlf/th/9nTv7N8Jv93V5fl/6df/ALOtZEcp33/CYaM7fup4t9XYfFumP8qs2/8AirzD7B4XeVW/tOf/AH/I2f8As9Wra50OG42xavKkS/xvF96sZe+XynrFheWd5vZW+SnTTQIjruXfXNeGHtrm3dopftMX9+ruieDP+Et8UWWmWPmPLcS7GT76ItEYhE9D+D/wlk+IWrxTs2/TEb5n/v1718Zrmx+HXhD7DYqsP7ryvkr1v4RfC7T/AAH4Zt7a2gWFFi+bZXyL+174/i1Lxbd6ZZy/6PatsZ6iNM2cj5/1V7bxDfyxfafJRW++9P0fwnZ2N+k8upNeOv3d0u6uPfxDbJdP5u7Z/fSrUPi/TYYtsHmJ/wABrKUX0Lkesb9kX8NPS8iRNzffrzq2+J1tCu2SJplpZviXZzJtWJoX/wB2uemqvN7xidzc63Ej/dWuP17VftO+Lds/3Ki/ttntXn++lY7+J9MuVf8A4lm+4/5+Eb566Akd14Ss4L+zfym85/4t9UtetvsF03zf8ArP+HXiG2h1b7M25PNb5vmrsPG1gqbG2/e+7WQ4/CcV/bbQsnzfd/gqi9+ty8srKqbv7lF5bKjf7dVXTZFuWsZSEWtBdU1u32r8+6vTvH6N9jspWZvki+avPPAyNc+OdHtmiX97ur6b1vwBba3a3FtL8jxRJteuiHxB9k+RNYv/ALS77V2IlcZM/wC9evVvHPhW28NxXcX2ne6N8qJXk8v3q64kREoooqywoop6JvagCaG2Z62tN0396jMvyVb0fRN7I/366Wz0f+H+OuWUrnq0qXumO+ib4EVf+BVoJpq20H3fuLXR22j7H+789Xv7E3ps+/WHMXynnum6I9/dPOy/Jurt7PSmhiTatbWlaCsOzbFXQW2m7P4fnqOY2jE5eHSvn+bdvovLBtu1a7NNK3om1fnp/wDYKvcIrLvo5i+UxNNsIoX/ANvbWx9gab5dtbEOiLu21oQ6b/3xRzF8pz8Nh9mXdtpmj6O1zeSzsv8Au10dzprXK7VroNE0dra3+ZdlHMHKc/Dom9t0q1U1KwbftVdiV3bw7Ff5Kpf2a0zO22r5iOU88vNKbbRZ+G9ivKy/+O16B/YKu9XJtHVItqrso5g9meV3mm7Pl21zd5bNcy+Utek+JLbyV8i2+e4f/wAcrFTQXtovl+d6rmMZROJudH8mLay73aud1Kwbe6/wLXps2gzu3zbqyNe0T7NauzVtGqYypHk1/wDufl3Vha3c/wCqVa2vEibJa4+8ud8telGR5sonQWfyRbqsTTb7d/mrNS/2WCN/f+6lMhuVeJ1b+Kr5jnK7pvf5fufxV+kv/BNbVft/wqu7Zm+ezumT/gDV+a/nbG2rX3R/wTH1hobrxhpTSr8rRXCpurnxf8Iqn8R9+6lu/sm93NvTyvlr5a1i22X8v+w1fVOq/wDICn/3a+Ztbh/0y4/3q4sNL3TapE5/yar3nyRPtrY8mqk1tvZK6TnMKw0T/SPPlbe9baIqLUsMOz+Gn7G3/LEzp/frklICo8O+sLxb8PfEfiGzSXStK+2J/feXZXoWm2FikX2m+lVE/hTdW3Z+MLO2d0il/cp/G7V42Jxvspe4KXunzFc/s/eNrl9zaVBD/sPdVn+Kvhi3gPS/tOr3kX21l/dW8Lb69t8f/tM6Dpqvp+lTy6lqH3W8lfuf8Dr538Q+J21K8mvr7dc3cv8Af+elSr18R8ceUk8/m15klfaizJ/c209NYuZvli0+KH/brT1XUtVvF/0PTNPhT/nrN9//AL4rPsH1fdtvFtn3fxwts/8AHK6Y0wH/AGa5mRGZV2f3N1MdJYX/AHqtVp3vEb91tRP9taz5tS1BH2xLG/8Av1vGPIQW4fKdv79W3tonif5fmrnPs2rzXHm+RAif30lqxbXmq2G/7dHB9n/5ZbKufwgFh4t1zRNBTw01439lQM7xW+3+9/t1jzXm+XczVsXNheaxp13P9mjSWJd67Jfv1y6TMjJu+TbXk1PfFynQ/L/zxoo2R/8APSiuf3jM5bxDc3N/L5s87XL/AMTv9+qnh7/Q7/dL/qm+9Q+pf2kv8O/dvqaGFn/3P79fQyl7x20jmvE8MVtdOsH3GrEEMjru2tXpU2qrpUSM1jaXm/8A5+F31kv4/gmba2kWX/fqu2MfdCRx620u3citUeyVP71danjxbb7ui2L/AO+u+n/8J/A/zS6Hp7/8Bq4/CBx/2aX+43zUNZts3V2EvxEgkXamg6eif7KtTofiFBu/5AOn/wDA1Z6QHFfZpd23a1dN4e8H3N4n2mdWS3T/AGa6LRPGFnfy7W0HTUiX52+V6ZrHxLaZvItrOOG3X7qJWfMWaej6VeXKvBZ/uU/i/wBuvbf2aXXw34j125vEV5Yookgd681+G+qrrEDt5Gz5KXXvHl54SvJfsyrC7/x1pGJHMfZ/i39oOLwr4Ivbye8jSXytkEKN996+CPGHif8At6W71CXc7zyu+/8Avbqy9V+LWp6ldJPPBBNLF93etZ7/ABL1J/l+zWKJ/wBeq1f2Rx+I5i4tp7lnlWNn+b+7Uf8AZ9z/AM8Jf++K6ZPiRqcM6tFFbQv/ALEC1L/wtTXkf5bmP/vwtYlSOV+yXH/PGT/vmrEOiXcy7vKZK6hPiXr14m1mif8A7YJVC++06vLulaRHqJSsBq3niPT00RLNImS4VdjVy3nS3L7o4G/4AtXf7LUfe3O9aGm+JJfDe/7HP5Lt975ayjLsRIqeHtNvodUt5/Kb7/8Adr6E1uwl1vw5aXMCq7xL8z15Ponja+1i4SCW8aZPvvXrnwr1WXWND8UaReSxJs8p4Hej7Rt9k8fv0bzZWb+D7tYTak8UTq235mr0uHwxE8+25Zd7feSuP8T+Hok1R44PuVhKIR98z/BPiNdH8X6VdSr52yfav+zur7Fv9YWawe5VtiSwV8ZNoUv2+1aL/llKjV9Kw3kupeGYli/1W2toiPBfijf/AGyWVV/hb5nry1juNd/4/wDNhuriJl2fNXAvXfymQyiiioLCr+j2f2y6Rapom9q7bwTo63M+6sqkuSJtTjzyOt0fR9luny10dnpq7oq0LPSv3SLW3bWcSL81cET2ObkiZMOm/P8A7dacOlLvqwl5Ejba0oXi/vLvq+UjmIraw2Vp22m/7NMSaKH5dyv/AMCrQtr+Db96s5RNoyLFnpX95fvVdh0dXuHf/ZpttfxPWnDcxJ826oNxyaOqfNT/AOyl2/dqWHUov71PTUl3feoK5SL+ytnzbdlXbOzqL+0lf7zU6G/i3ptagsupYb3rQttKX5P79Ura/X71bFtfwfJ+9/74oiSOh8NrvRv7tUNY0dptyxbkf+GuittVi8r7y1Fc38DvuiZd1bGfMedf8If9mldpV3u38b/x0f8ACMb2+WL/AMdrvfJW5+ZW+erFtZxTJ8331/v0iOY8/m8PRfZ9u3Ztrz3x5pWy3fauz+CvoJ9NimX5dteeeNvD3zP8u/Z89R9svl54nyL4201rZJfvbq8vm/1te8fFTSmSKVk++teEXKbJXr06UjxK8eQke8/0fyqLa52PtqrvqeFN/wA1bcxxIvXlt+6SVf469k/ZI+IV94G+LNp9hk+fUV+z7X+5XkFsjXMW1lrpvhQjab8UvDU/3E+3Iu+ipHnhKJVP4j9arP42fadLe21DTGhllX5nibelef3jrNcO277z17K/wltr/RkubZV+0eUj/wC/XD/8IfFcyusttI/8G/8Au141Op7I9SVLnOKeGiG2V5fmruJvhu0K7rZpE/2HrEvNCvLB38+2b/frqjX5zglR5Dn79IrZN1c/NNfXkrrbN5NdW9tHc/LP/wCP0fYFhf5VrLl5zHl5TipkudYTZP5qOv8AB/BXI+OdNnsNLf8AfybH/uNXsDw/f3Ktef8Aj/wxqHiGCKCxiV3X729tlYRwlKEuaZzyPAraFXlfavz10em/DfWvEiefA1tbW+3fvuK7Dwx8H59KvPP1q8tt/wDz6Iy7K7i8vLPR7Lyvtlp/sxQzo9c2JxfJ7tEs8M1XwNfaJ/x8tHN/t2/z1Ss9K86X5lbZ/u16Lr3iT53aLytlcpeeIWuU2t89RQrSqfEQY+q6asNvugRnrmvtLQ3Hly2zbP7+2tvUkvL9vluZYYv+eSV1Xhj4OeKvE+gxanbXNl9nf/ljM2x6utX+r+9IqMTh0s1mt/Ni+R/7lNT5/lli+SvYofhd/ZUCRXn2aF/4ndtiVyHxFs7Pw3apBZtBNLL/AM8ZUf8A9BrOOM9t7ocp5y9z/YN6m3bNZP8Aehf+Cua1WFXn3Lt2M2+rWpXMtzv3fxVz81y1t+4ZvkSp5Qkav26D/nqaKz/tCf3lorb2ZymBbW0thqXkT/IjNs311VnoipKiy/6qX5K2PHPhJk/eKux1b5tn8ddR8LvDy+PPDV3BFL/xM9LXzWt3++6b69Xl55G8pchx83gDULy3ltvsdzc71/cPDFv3Vztz8GfEcMr7tKnRP92v0F/Yw1K2/tS40XV7aKbc37rzl+da+ytS+FfhPxDavFc6Lbf76L89e/Soe6cHtz8ILn4V60jf8esjv/c21Xf4Xa5/z5si/wC2tfsF4/8A2FfCPi1Hksb6702Vv+eUtfNvxF/4J1+MdH3z+HtalvF/uTNveqlQ90I4n3j4MT4Wa877Vs5P97bT0+F2vIr7rNkr1jxz8B/iX4JvJf7Tg1REX/l4T7n/AHzXlmq3niHTX3XN5cun+21c31eR2RrxG2fgDxDCrxLYzpv/AI9r0n/CqPEv3vsfyf71Y0vjDWkfcupTo3+9UK+KdVYu0l9M+7+89ccocsjp5j2f4XeGL7w99ogvovJlaX7n+xUXjbwrPrd+/keV/wADlRKg+DWqz6qtx57M6LKirvpPi0ktnqV2q7vvbK2j8RMTirn4Uaq7/u2tv9zz0/8Aiqjb4WarD80ston+/Ov/AMXXITXk6F181v8AvqojNK77m3O/+1WJUTsn+Fepom7zbT/v+n/xdQP8PbmzRZbmeBIv9iVX3VzFsk8zLEu7/vqtmz/0Nfmb5/771lKRtGJ0uyxht9sFjG7qv393z1QeZoU+WsybXlT5V/74rPudYluflVfJSuX2cpBI7DTdEl1j7t9bWz/35W+SmP8ADRn3bte0vf8A9d65iz1VodIvbZk87z9u3/ZqnZ2zXM6JFH89aRhyESPQfDfhuLRb/wArz4rmXb/rYfnStp7a5tr9GiufJ/2Eb59tV/BOlS7/APYpniG2lsPGSbpVh8372/8Au0U488i5fCdd9+33bvn/ANuuI1557NvN/wBc7tXW6lqVjeN5Ftu81V/gX5KwbPSmvH1D7SzIlrErr/HUSjyEUjJ0TzXb/wCLr2zwBqqvpqWzLvSJvuV4zYbvtX7rc+z+D+9Xpvg+5WwlSVv++KzpFnnXxjSJ9ZmliXYn9yvIpvvNXq/xURn1KXburyq4Ty3da9WRBDRRRUElzTrP7VdLH617b4M0Fba1Rli/hrz/AOHuifbLzzGr3VLP7BZfL/drz6suaXKevQp+6MSaKw3tK1Z954tgRHVfv1zXiTUrl2+X5K5xJmdH3U4hI27/AMZt5v7pqqf8JtLCvzT/AD/3Kx3tt77VVqE8Nz3P3fkq4hymn/wsKeH7zNWpD8TtksX3v+B1yc3gydPmb+Gsy50GeGXb/BVyLievWfxXg+6zbK3bD4kRXP8Ay1r5/wDsErttT+Grum+fbfdZq4zqifSFt4q+0/xVeTXvOT5fnrxHRNVnh2Kzb/8AYrs9Nv2dPlZq5pSOuJ339tt/fqVNe2feauUSZvK/iqpf3/kxURLOrvPGf2b/AJa1j3nxRaz+ZZ2/76rzzWNYabf83y7q5e8maZ/vNXVE5pHq1z8aZUb7zf8AfdV/+F8X3m7YovO/7a7K8hmtmfftZt9PTTZd6N81a8xzSPbbD466hN8zReSy/wC1vrqdN+Md5efKzLDurwGzsJ3b7rbK6XTbCWFvmb/gFXEg+i/D3xFVJ0+0ys6P/BXR6rqtnqUW6KX56+f9NmWHYzM1bEPiGVPmVqxlE6YyK/xX0FZopZVXfvr5Z8Q2a2d6619bXl//AGxZbZ0Z6+aviRYLZ6vKqrs21tSkcGJj7pw1XtN/1qL/AH6opW3pVtv+ZK7InjmmiLbSpXoXg/wBqfiFft2lW0kz2cqys8K79nz1xdtYM7IzLv3/AHdlfdn7BOiNN4tu9tn9p0rUoFildPuKy0TlyRNqcfePuP4RXM9/8NtHvLl98vkLurl/E+m+TrNwsXyI/wA6167YeEoNB0aWxtl2W/39m77lc/rfh6DVYLdlb50+T/brxZRPVjIZ4b8JSpa7p/Km3LWxc+G7F7V1ns1f/b21oaJC1tYRRS/fStB7ZplqqfuGMpHkvjD4P6ReWFxeQN5PlLvZHWvn97OWGV1b7m6vrD4r366J4I1OeXajsuyvjzUvHmh2ays14r/7CV0xlyR5pHBWLF5uhSuS8Q3l9bWbtbKzyv8Ad8mq9t8QotYZ2WKTyv4flrE1vxV5Py7q8jF4nn+E5zitb025/etc+fNLL95HZ3rirzRIrZ/Ml0/Z/tutegf23Lfu+1m2f7dc54huWuZfI81nSlhIc4HD6l4ns9Kifc3yI2zZuqn/AMLO8OfZdv2lkf8AueU9dfNpWmfZ/NntpXf/AKZLTNB0qz1u6ddP0xrbZ957uKuqXJAg5WH4haYz/wCjTrNLt+VP79fX/gDTZ7bwHFfXcTW2nxRb9/3K8G0q2s/Afi3T9XvtDsdSit9+6LyvvJ/fr6M+LvxI0zUvgRFeaZFst9S+RURtlcWJoyxKjGJUfcPmr4tfE6XxtO9jaKqWUW9P96vN/DGj6dpU7tLLvvW/gf8AhSrrpO8ss9tth+b5Xdd6VY/sHXptk7Sabcp/0yZEeu+hho0o8ocxX1620+aJ/szbLj+L+5Xm+q23zvXa6lbXNnO66jpl3Z/7brXL63bW0MqbZfkdqJR5CJGL/o//AD2aivRI/gzfMinzbTkA/wCvWiuf2iDlPUbywg1WWKCVVeKX5GeuP8E6lefCL4v6ZqFjEtz5U/2fynbYku7+CvQPhpZwXPw80y+vJ9kt5PLFFv8A9l61dV+A+ualcWniOzg+02XmpcfJX1OEp+97xjVl7p9UeGPhp4l1vVLLxLpnhq20eX5HaL7Vv317XDf+PIYtv9g2T/8Abeug+Hrs/hLTP7/kLXSvM235mr6GMTxZHnX9q+P0f/kA6ej/AN/7VUqar4/P3tF0/wD8Cq7i5RZl2tL9+ora2WwTas/yf7bVfKZnmPiTRPGPiSB4Lnw9pdzE3/PaevkX9oH9kiDR9Du9e1OzgsIvvy/ZPnr9DXf/AKaf+PV4Z+2NeRJ8FtY/er916IxjzB7SUT8jdb0TwPYajNFJqc8Oz5NjwVm/2V4CR/l15vm/6dawfGFnczX/AJ7K29/nrnm028/jgavExcYwqyjE+ioS/dHv3w0sNKtrrbpU/wBsi3ff27Kf45TQ5p3l1rUJLb5vlRIt++ue+A1tPDcXasrJ/Hvepvi1bM96+5tiVzR+I0jI5W5h8AJLtW+vvtH9/wAhdlNeH4dzI/8ApOqOy/3IlrhrzTZ0l+WJquaDprPdI06fItc9SXIbwib7w6ZCj/2YsjxSrs/erseobC50GzbbrP2nzf4fs9acKRWyPPL8ny/LXE6vFPd38rpGzK3+zXJSlzyOyp7sTrvt/gD/AJ4alu/3Upv9q+Cd/wAtnfP/AN8pXGQ6Pczb/wBw/wD3zXTeEvhvqfiS43+RLDp8X+tuHTbtrqlywOM3bCbwvqUu220W52L/AMtpZfk/9Apf7NgtpX8iLZvetb+xItHiS2g27Yv4/wC/UltZ/v0nb50X71ebKr7xkdJ8OrNU1bypfnRV+5X0dN+yvP4h8L2/iqzgg1V5V+46/cSvnz4XI1/4hu2ZdiIqvv8A79ffvwx8W23h74VW8t9qv2O38pv4kfdXsYSn7pFSpyRPhXxmlj4bt7ix8poZXV0+78n/AH3XmHgC8S5+I9lp8vzwXkctu2/+L5Ny17D8ctb0/Ur+4WD590u9ZtteH6O/2DxHFq8X/Ln93/eqcTHkNaA/UtBvraeVWna2dZW+5XUeBprmZ9rMz16b8WvBMFzYWWuWy/ur2BN3+9s+euS+GltE88UXy72bY2yuGMfdNpHL/EWz3y7l3b68a1K2a2um3L8tfUHjDRFvEXyol3u2xq808eaDpmm2vlxfPLt+atI1PeNqdCU/fPH3TFIi/vVqaaHY33am0q2+2X8US/xNXTL4TOMffse1fCvw9stYp/79ejaqnkwbar+DNNWw06JVq1r0LPFXjx+M97l5YnnGtw/abj7q1nQ2ez7yrW9fzQWz7mVt9cfrfipbb5Y/n/3K2MuU3Ue2tvmba/8Av09PFWn2yfM0Sf7leWXmt3Nyz/M3z1m/vXV2rTlIkeyv4/0r7rN/wOsy58T6RefwrXkfzbqs2cM15OscfzvWnIYxl7x3Ez2zu7Rf98VXR2R9v8FYFzDc6ayK9dLolt/atr5q/Ps+/XLP4T0Da0e2a5dF3V6H4e0qV3T/AG64/wAN2Dbtu2vaPBOj+dt+WvPkddOIy28JPNFu3VzXiTw81tE/y/7tfRuieEle33NXG/EXw2sKS7V+f/draJtynypqttLC26sd93m16B4n0rZK/wAvyVwl/Mtmm5v4a2OOXuFuwsPOdNzV3vh7w3ZzfL8rv/Fvrx6bxg1t/qIv+B0y2+JOsWcu+KVUH92uiMZHBKR9Lp4bsUg3fLvps2iQQqj7fnr59t/jJrKfeVX/AOBV0GlfGmfKfaV2f+P1Uo8pcZc56pNYRfxUyGzV2rmtN8eWeq/el+9XQWepL8m1t9cvMdPKdhpuj74N23ZXiXx18PLbMk+35v4q948Pf6SifP8A991g/G/wr9v8LvL5Sui7Xq6Ev3hFen+6PjJk8t629Hdf9qs+/ttl08f+1W1olgzuip87/wCxXsHzfL7x6t8KPDFz4w1mXQbGfyZbiLeu9d+5a/Xr9kX4CWPwi8FW7RRfPcKjtXwv/wAE+vhivifxRpmuT2fnIkror7f4N9frWlhFpsEVtBEqRKnyolcFaXvcp0/AY+qw+TBK2779YMNhElkku353+9XYTJvR/l31hQ20v2Dbt+fc9cxtzFKG5Xdt+49aFsjOrt/d/wDHqqfYG835lrVtrbZA+1tlAz5//bJ8VLpXgZLPd5Lyt99P9yvz10TRG8176Lw9qWvOzb/4vKr76/aE+x+JPEr21zB50VrF8qf7dea6DNZ/Y/8AQUVIvufIuyt5U+eJ5tT4j5a1Xxzr0P8Ao1n4HubCL+5tf5f/AByq9smoXn+k6hpl3Zp/flXZX11NudP7715l8V4Weyt/m3/8Brkjgo/CYni9zctNF5X3F/2K5zVf7ctnRtK0qLUv7yTS7NtegaVokT/vZ2+T+FP71aHi3wHY+AIE1zU/tN+krL5Vo8uxP9yt6ijh/gNTh/Dej69rGjXd9eaD9ju0/wBRaQtv82oprzxZo9u/2yztNK/u28Xzy/8AA6fqvxL1PxC+2WzbR7SJtkVpE33Ko/2qs3zbmmb/AHvnrGNKVX3pRIkcvquseIby6drn5E/266P+3r7Uvhtb6QzNNFbzs8SJ/ufcqpePLqUUqrAyJ/fqxom6ztUX7HJMv+wtbUqPLImXwnK2GsanpSJFLock0Sf7S1DqXipYf+ZOubaX/n4t/v16H9vsZm+ZPJf+461p2GlW2qs+3b5S/ef79dlXlhEUffPJIfG2oXNr5VzpV3Naf88pl/8As64TXkWa63wK0MTt9x6+iNV8HwQ3SNZ3i23+3MvyNXmXxR8N2dtqLrZsu/bv3p9x3rzZe+XynLR3xCL/AKTP0H/LWisj7MaK4PZEcx6xc+Ib7QfClpL5CvoSzv5UyS/PFK33/kr7g/ZU8JX3jP4aafqH9vXNnFKvzWiRK6V8CeJ9E1O88PPp8V1st0bzfs/+1/fr7e/ZL+OvhXwN8L9M0/WdTis7tF+dHr7+h8JyYk+p7DwBfWdukcHiq+SJf4EVat/8IPe/9DVff98rXn6ftXfDtFTbrkD7qZN+118PIU3NrC/8AXfXo8p5J6G/gC7f/mZb3/vmq7/Dqd0+bxHc/wDA1rzSb9sb4c7/APkKt/34aov+Gz/huny/2m3/AAOJ6fMX8R6Q/wAMWf73iO7/AOALXj/7T3gldE+FWp3jalc36RRf6qX7jVpzftq/DtPu307/AO5Bvrxz4/ftLeHPHPw+1PRdDvLm8vbr7v2iDZtqObkkL2UpHwl4q+LgsdSlhXwxpe1Pu79z1hj40yu//ItaN/36q3rfwo17W7+4uVgX523/ADypVEfBDXx/ywi/7/rXj4mXPVPepR5aR6H8LPEK+JNUmnitorN2VU8qFdiVJ8SPFUvhu9eNdPtLxP8Ap4XfUHwi8J33hO/u1vtqP/yy2Mr1qfELwrP4hd2gaD73/LWVErGPxGR5anxOn1K48hdD0uHd/GkVUdY1LYvmt5af7i7K6jR/h7FpXmtc3Onpcfwp9qWsrWPhvc6rOrNqum2yr9yJ7pa4qseeR3wkWNEeOXw//arRRzRRNs2P/frCm+LV9DLtg0/TURf+mFdFpfge807TrjT21fTfKlbd814vy1mv8H/O+ZfEOjJ/29VnRp8j0LlLnKSfGjxDu+X7In+5Avy19Cw3N5c/DTR57yVvNvVd2T+7Xh9t8GY5p4Yv7a02Zm/gin+dq+pbzwx/aWnaZp8C7EigX/0CscTIg8Hv7Nnl3Vz+q68umypbRfO7/er2PxnomlaDB9mfUILa7b7vmt8leM3ngyzudSS6l17T5pd3zJDLXLGn9qRkbHw38T3Nzf3e5m+zxKvlbP8Ax+vvP4P/AAT0H4kfBbStQvIltr3ymeW4T77f79fDngnwrZ6VqTrBqEF5u/gt237K+k/D37Qi/Df4Sv4OsVlm1bynRZn3Iibq+hoS5ImdSPOeCfGOG2sNX1DT9P8AuQSvFFXmFnus4tsu3522NXo/2BvEOsp5rb5ZW373/wDH65rxJpSzX/2aCDe/8Vc2IlzyOml7h9C/DqFfiF8HtQ0hpV+12UW+J/8Ab+SvKvA2jy+HtZ1OWXd8sr7f96rvwT8Yf8ITq228b/R5fkl/2K7vx/Z23297nTNr28u92dP9quCP8pr9o5eGb7fpv2lvvpv/AO+q8n8T/wCk3Uq/x16R4VhubzS72dmb7OrPFs/uPvrkodH/ALS1lFVfkZv++KxlLkkfS4WMfZHlmvaD9jt93zfd30eANN+0+JbSLb/fr0D4haa1sn+q+XbsrH+Etnv8QJPKu/yv4P71dMpfujyvZ/vT3jSrbZFEn+zWg+lfbE21Fpvz11ulW3ybdv364onq8p5vr3w9iv7V13Mj/wB+uCv/AIMwQ/M07Tf7619MvpSulZd54VWZHro5iOQ+bE+HWn2zJtb/AL7Slf4e6f8Ad+X569d1v4dX0zu0DLXE6r4M1yz+ZV3/AOx/fo5g9mcU/wAMbH/pm/8AwKtjSvh7plt88Sxo/wDf3VFeaVrUPy/Zt7/71WLPRNcm2LFEqf79LnIjQLr+ANMvPll2/wC+9S6V4MsdEeVbZlfd/cre0TwTqDujXkv/AH5auoTw99ji2/frKUjp9kcfpWibL3dtr1rwZZ/PEv3K5qGwVNld74Ps97pXFI7Ix5D03RE2QJ8u+uV+IlhvTcv8fz16BoNn/o6Vz/jmwieJF3b3eriEfiPm/wAQ+HvOZ/lrxrx54MvJpUW2X5K+rdS0eL5vlrivEnhJprV2VWdE/gStYy94xr0z5aTwBePA67WeX/dqmvwx17zdrWbbf79ew6l5tndOrKyf7DrUNtrbI3yrsrsjM832B59onwm1UytLPas8X+7Vq5+DmsSu8sUSon9zbXsWg+P2s2Rlgifb/f8AuV1dt48n1KX91Au//YWlKZcaR8yr4J1rS33/AGZn2/3K6zwleXNze/ZmWRG2/clidf8A0KvpjQdH/tV90sG/+P7td3pvwx0q8X9/pkW//bWuY6Tx/wADW0/yeatdb4q0pdV8PS2zL/C1eqv4Ms9Nt9yxKiIv3EWud1VIpleJV+TbU0/cmdEo88D85/EmlfY9Wlgb76Sulauj2zW0XmxffWug+K+gtpvjTUIl+55u9P8AgVUtBTztle5KR81GhzVT9bf+CdHhjT4fh3/bVttTz/8Al3T/AJZV9gXO3zfmr4q/4JkXks3gPVYG/wCWUv3K+1Ztry/Mv+7Xm/HIzrx5JcpX2b/4aPsa+U9WKKfKc3MYs1m2/d/BULwypbv5vyIvz761Ztr/ACt9ysXxhcrpvhfULld37qJqrlOmMj5Z8YTNrfiG9nb7krtXHpZ2fhi3uGg/j+fY/wByquq+OfEdzLLZ6L4aa5uEdv8AS7htkVclqXwo8X+OZ/N8VeI/sFv/AM+OmfcrvcThOU8c/FrxHbX/ANm0i2W8dm2KkX8H/A6z7nUtX/sl5dcaX7W6p8j/AMNe2+G/h1ofhWBIrOxX5P43+/Xi/wAeLz/SmigX52lSojH3hROSs7yV79FX50gbzdn9+pPip4hufipBb2eoK1nb267FS3lrLs4WhR2/jb71c/r3jPT/AAlP/wATVp0RvuukW+to0ve5jGpIxn+DOn/ebUNQf/t6f/4uqz/BPT/vLq+qQv8A34pavp8afCrp8093/wCArU9PjT4Vf715P/wO1eunlI5irpvwlXSry3vItX1S58p9+yaf5G/31pNY+GP9salLc/21qVnu/wCWUMvyJV7/AIXN4TfYq6hOn/bq1OT4weDvuLqc+/8A69ax5QkYqfBy+Rvl8S6k/wDvy16x8KPhvqFhprxXl9JcpK29riVf4a2Pgnr3hDx5K8DSrf3G7Z9z5K7L4zePNM+G+lvp6tFbbl+Xf8lePiZc8vZnpUYxjHmPF/jA9490mm6ZctDtX5ZoV+7Xit/bavbO66nqDX8q/wAbxbNleoW3jnw9slubnXLa5u2+8m6uH8YalBr0Es8EsfyfdRPv1fs+SBznH/NRTPsxorLkMTuPij4t/s2LyrFmtrj+/XbfBbxH8G9K8LxX3jrXp5tbZfntER32tXE+OdN8L37ypqetNYSr/wBMN+2uV0HwD4V1u6lg0q61DVZU/wCeNi719TH4CPjPpq5+OP7ONlF+7tdQuW/2IK5DXv2nfg9bNt0rwBd6lEv/AC1ll8quFtv2bTdDcukazC3+3Zv81Wbb9l2eZv3Wlas7/wBx4K2jKMftEezgQat+0z4Yndvsnwztdn8Lz3rL/wCy1x2pfHKS/R1tvDGn2CP93yZH+WvVbD9jPULx026RqCb/AJ/nbZXoeifsVT2ESS32h3Nz/wBMfNVKOYJch8a6j4p1DUpPMa5aD/YSXbWZ9s1KZ9q3k8v/AG1av0S0r9m/RdK+98K4rx9v+uu7r79c/wDFT4e2eieF7uzX4eWPhvzYv+QhbtveKj4yPgPz9mv7tXbdPPu/66NQl/eO6/6TPu/66tXp95ZfD77TLH/aV486/e3wVSms/AUP+q1C7f8A3Ilry6nuzO+PwnQfA3WLy/vZVnl3+V8i1ufGa2n81PIZk3/3Kd8Lk8OQ3Xm6HfSXO7/WpLFsda6L4hfYft/+nStDFt++i761j8Rgz5av0ZLh1+b/AIHVIrivbLiP4cFn87V5S7f9O9I9t8MIYk83VWuf9yCueUTY8V/iqdE3/e+5XscTfCdvmW9vEf8A65f/AGFPubv4Tp8r3N9cp/sxUoxAwfgJoMut/ETT9se9YPn+Svsrx54ks/hp4e8+Vle9ZflR/v15x8AtH8P6PZ6h4o0iCVNNb7rzL8+3Z/8AFb64v4lfFXwj4m16VtcubmZ7eVlWK3j3bf8AgdcdSPPUL+yeK+P/ABbfeMNXluZ2Z0dt6w/3KreE7eVLzz/L4213ieJvhhCr7bHUHdv78dCaloupSoukaZ9jtP77/fp1PciZ8pY+CEPk/E6409l2RTxb/wDvmvUvGela5qWrRLY6Vd3Nuv8AHbxf+h1yvh7VdI8Ma9bxRWMtzqsq/LLF877a9SfxV4v02wi/sW8u4Ulb97b2ip83/fVaxNJfCcr4V0Se2urieXbv2tEqVja3ps9ncXE8H33r0REudjS3Kslw3zNv/v1yniG2+0xSr81FSPKRTl7x5VpWvLZ6p5rtvTd81fSWg6VBrHhp1gXfLt/dV8v63pX2CV/I+fzW2LX1B8GftKWtosu55Yv4K4Dpj8Rx/hKFodD8RxMvzwXio3+zWJpumrpTyzzt/E2169U8Q+FZdH8VanFFFst72JJZX/2q8x+JFz/ZVv5EX92olH3j6TCS/dnKeOdVttSg8tdu+ovhvZrZ3Tstef3N5Lc3HzSf8Ar0rwHCyRfN/dq5S/d8pjKPvnqGlP8AxV11hcqiJXE2D/LtrptNmrh5jvidhDeb/lWtWGH5Nu2sfTdvyV0thbedWvMXyEX9jwTJ/qt9VLnwrA/3oq6i2ttlW0tlf71WHKeeTeDLN9+6Baq/8IrBbfdiVK9HubaJEddtYV/Cu12qJFxicXc2Cw/dWsG8TZXQa3qUVmj7q4G81iW/n2xLUiNuzRXl+b7legeD7PZPF/crzfRIZXl/e17B4VhVNm779QdB6Roltsg+79/7tYPifTd67v466bR5v3CVLqthFcxO1VymC+I8fvLDZv3VFDpqvLtVa2PEbtZ3EsW35Kz9OvF3f7dTA2l78TkvFXwfs/EMTt5X71PnWvPJvgPcwyv+9/4B/BX1LpqROqbdru9WH0e2m/h+eujmOPlPl/TfgVcvL8zL/uV3Hhv4LfZpdzbtn+xXuFt4bihfZu2PW3YaDEny/fqyDitB8DW2mqixNJvrrbPTVtotvzO9dHbaV5Ozb9ynX8MSRfdVHetOUiJxmtpvta811hPJf5a9A1i8b5127ET/AMerzzW5l+f71cX2z0ox9w+VfjTpTXPjR5VX5GgVP9x99ZPh7w3sTzZYtldt8SPIm8ZSr992iWtrSvDDPocTKu/dXZUq+6ebRoc1TmPr3/gmjry21vrGnN/rZW3qn+7X3rdptbbX5sfsDPLYfFB4vm2bmRa/SK/f/Stjf3axhL3jx8wj++H76Jn/AHvyfcpqJvWk++j/AC7K6DyivMlcP8XdYW28AXsX8creVXbImx/mryf9oq5WGw0q2ib/AFsvzVvTj70S5S908UT54k/3aY8K1bSH5NtHk7K9LlODmM+8dba3lb/Zr5t8YWH9sXEtzLu2btlfQXjNJZtLeCDd5svyb0X7ledfEjR10rRrKBdqOi/99VlH4i4yPF/J8mKqX2aKaXcyq+3++u+ti5h/hrgfFuj+IZrpG0PWpLB/7nlb66TGR1c1hZuu77JB/wB+qY+j2b7N1nB/36SvOv7B+J/3YvEav/vqiJR/YPxST5pdegd/7ibHquYInof/AAj2mfeaxif/AIDTJvDelTf8wy22f7tcUlt8VLb5pb7TX2fwSt8lWIb/AMbO7y6vLp/lL/z7xVzSkbM9S+G6aR4P8S2995UFnaRfPOkNZ/xO8eeFfiFebblYrlIm+5Km7fXmT3niiafz9Is4Lz+8lw2yszVfGfirTZ/sN5pWjWzsv37f53SvO5f3nMbSl7vKWNV8PeHLm4T+zNBj2RfO3lRfPsrNv4fBPyLbafe6VrH9y+XZurS0HW/GeiRf6D4ettVR/n3u1VfFuveI/EMES6v4Qi03ym+W7Rt710SiRE5qRP3jfMvU0Va+zRf36K5w5Sl8YLOX7U7RRN87fwV6R+y98covh7pf9jLot7fyrveW4tIN+7/Y3VzPj/xgvh6/li+w214m77lxXTfB/wCNPhDSkllvJL3Tdbf/AJd9Ptd6J/uV7tT4SafxH0g/7UqpHvbwhq2//rhWS/7VGtXNxtsfBmpTf3t8TfLXP2fxRsdY3tPfeJpk/hRLH/7Oum8PeMNPhl/0ax8Vojf614bPZv8A/H6x5eYzlLlOq0r9pnVYYkZvAurTbF/55OiVXvP2qPEdzef8iLfOv8O/cv8A7JVfVfiKvyW1tp/ii5t1+dXeCsqbxtP/AA6D4k/4HFXfyx5TjNp/2kPGd/8A6j4fXOxf+m+z/wBkrzj46/G/xnrHgW70++8GNpUV0rJ5rz7nrqH8eNbRfN4a8Ueb/u15J8Xfjf5Nq9rFpV8l2y7Fi1OD5HqDeJ8iarol8877YGqj/YV8jfNbS/722u+vPjLq4uHl+xW1vLu+bZEtQR/GzV0Xmx0+Zv78tvXm1PekdkfgN34IWdymqXG6CRPlSuw+NNnLMnnqsvy/3Fqh8LPH9z4s1fZcwW0OxfuW6bErrPiRr0vhv9/FBFcv/cetqXxHPL4j5nudKvH/ANVZz/8Afpqr/wBg6h977NJ/3zXod58eNeS4dfs1pCn9xIlqjN8dfEv8P2SH/cgWuer8R1HDvo95t/49Z9//AFyapv7E1BIn/wBDn2f7tdh/wvXxVv8AlntP/AVaY/xy8Wfw3Nsn+5bJSiB2upfFq+/4Vzp/hPw5pFzptvFFsuriVdjy15E/h7UJv+XaT/vmup/4Xr4u2/8AH3B/4DJSf8Ly8Wfe+3Rf8AgWoA5P/hH77zVVbO5/78Ntr0fQdKks/sizxbERfuViw/GnxjN8q6qqf9sErr0udQm0lNQvJfOlZfmeueqbU4l34dW1zc/GTw5LLAyRea6N/tfJX194z0Rfh14al1y2byZYl3/J/FXwvonxg8Sw+I9M3aq8NrFcomxV2fL/AHWr6f8A2lviLL/wg1otn89ldLEkT/8APV/k310Rj70QlL3SK2uWv3eeVmd2+f56wtYhXe6/361fDbs9rF8v8NZ+pfvp5f8AZrWsc1H4jy9EgufFFus8WyLc/wD33XuHgbW10fxRZS/ft59kVeNXKXKa87XMSp/uV2eiXksOxtzfJ861550xPoL4kTRQxW8/y/Ov36+YviWn2+eVl+47V6t4h8Qz3/h+y3MzvF8lec3Ng2qy+V/G1c0j6TCfCeSaD4bbWNZ8r/lkjfNXpFhZ/YHdVXYlaem+FV8N3Usu5XeVdlPufkZKzlIue5ZsJtn8VdDYTVx8M2yWtuzudi7v4K5zppHoulXOzZ81ddYX/wDerynTdS8l/lrprPW/uUHUelQ36vWmlyuyvOrbVW/vVpQ6q2z/AFrJVcwuU62aZX3s7VzHifW4LaDdEyu71n6lr2xX/e1w+salLco+5t6VYzJ1W5n8SaikETbE3ffr0Dwx4Ds9NstyxLvf70r/AMVeVWHiFbO4eX+5WnN8VGtl27vlSpkZxkd7qVtbabO/zLsq7pXidUb901eD6r8S2vLp5WnV/wDgVRWfj+X+GdkpcpHtT7A8PeKotybm+f8A266q5162e3+WWL/vqvjiw+ITbEZvndP9qtWH4r7G+Zm/4BViPojUrOLWJ/3Xzv8A7Fc/4h8CahbQfbLNZN6/P5NcF4V+MyWGqRStL91f469ls/jTaX9qkTKvz/J89RynVGR5voPxClhfyp22OjbP7lekeG/E8GpS/vW2f8Crxz4l2dtNqj6nY7f3qfMiVm+G/GDWcsUTK29aOYiR9T2bwP8AMrfJW3bTQIqfNv8A9yvJPD3i1bmBNsrb/wC5XcaVqquqbm2fx1tGRjKJ6A8K3Pzbtm+uf16Fktd0XzulCeKpdnyrE6f36x9e8VNNa7V8v/vrZVykRTp+8cF4kv2mfazNurhtbmb7tdTrt55z7t1cPrdzvV1rz/tnfL4TwXx5c/8AFZfadv8ADXtvwxtotS8OfvV37VevN/Hnhhn1ayZf+Wq17B8MbNtK0SKKdVRH/wDHq0lLmFCPJE9//Yz8B+T43utQ8r91ErN89fZ1/wCVNebvN+dP4K8l/Zn0eDTfCBu0VfNnavVb+5V7d/l/fLVxkfJ4v36o6GZkl27tn+xVt3+SucsH+TdPuR/79baTb1rsjI4JRHpbedLXz58eL/zvFFpp/wDzwXfvr6FtptkqLt+/Xy18TtS/tL4q6rtbekUSpXZho+8c1T4TERPkoeptlGyvTOIrvu27a8x+McKvpcTbfn3bK9Tfbtryz4zPssLRf7zVhH4h/ZPELlPnf/ZrJ+02aSv59zEj/wBx2rbuU2O/y/frh/Fvw90PxbfpLqCt5v8AsS7K2l7ppGPOdB9ssXT/AI/rbZ/11Wory8W22Msq/wC/urz/AP4VL4Xtr1Fs7aTzV/vzu9bWpfDGLXoEg1DULnylX/VQt8lY/GVy8h0cMKXmxmuY5n/ueaj1leJJopntLO2ZXeWXY2z+CuXufgVoNhB563N38nz/AOtf/wCLqpZ+FYvEMT2st5c2ES/xxN8//fdc0pBynpcNnBo9htbaiKv9779eM6xcrf687bvkWX79ReIfCsXhW6222q3158v/AC2netDwl4PudYR5/N2J/ff565+bnkEj1vw9bb9Lt9sTOm376U7XrOJNNmVv7tefv8H9Q2bovFWoQt/c3fJVW/8Ahv4l0qJ5/wDhKruaJP4HWvR5fcCPxEX2b/pgtFQfZb//AJ/Z/wDx2ivN5jp5RvxI8E3PiG6f7HFG8u7+NlR69D/Zy0fwn8NLDzfFTWj6w7Nufcrvs/uV5V8Y5p7a9lZWZP3v8DbK880fxPbWDfvYvOl/v7t7171Q46Z+lWm/H3wLbKnlKrp/sQfJW2/7WngnR7CWC2ike9f5N6WrfLX53WHxFi8r9+lzZxf7cTVBN8S9PSf/AEaSeaV/up5T72oHKJ9+3n7XXhzZtWxuX/vO8FZU37W+lJ93T7l/9yBq+F38bXN/KirbXaSt/B5Tb67CzfSrawiVZ9dudVdv3qXFq+xP9yrMD6em/aT1DWN7W3h67/2XSKvL9bvNQ1Xw54j+06Vdzarfr8uo3cWxIvn/AL9bHhL42QaJZ29jF4a1R0X7zpa1U+K3xv1DXvCt7Y2fh6+trdl2NLcQbEi/26OYv4InzFrHwK8QvdNuijRnb/nqlQw/ATXk+9Ev/f1a43XrzUH1G4ZpZ0dm3N+9as37ZqCLuF1P/wB/Xrjl8R00/hPdfhd8NNX8H69Lc6gsSWjLsR0lR3Zq7X4i+G7zxI3lWe17jb8qO2zdXjnwQ1W5m8VxW0k8k25Wf52316t8ZvPs9OSWJmR9v8FbUviMZRPMX+A+vb90iwb2/wCm6Uz/AIUJq7/ea2/4BOlee6leXyT7fPuf+/7VSe81D/nvc/8Af165KvxHVD4T09P2eNa/572iJ/fedKlT9njUHfc15An+5KleULeX3/Pe5/7+NSveXif8vM//AH9elER6yn7Pd4nzNqFoif8AXepk/Z7l/wCWup2SJ/f82vIIbm5mb5pZ3X/rq1RzPP8Ad8yTb/d3UAe123wHitn+bXNN/wC/9dVc+GLW8s/7MgvoEbbs87dsSvnOwsJ7yVEiZkeVlT71exfEW50/TfDX9mNOv2ttifJ/crnlHnlE2jLliSp8DbN7pJZfEeno+5X3+elet634k8Oaxa6fpVytprCWH3US5+439/5a+NJrN/m2r8te4fBn42Wvw50z+z4vAVtrl7OzI168+13+b+7sru5Tnl8J7npqbItyrsT+FKydS/c3X+/WtZ6xPrdqt5LbLZvL832eH5ki/wBiszVbb7TK/wDt1jUKoHH+LZopryJYv9ytiweD7BtaVfN21i3/AIPttEnSeLdvn+dqu2fw30rXtl9eRM9x/vNXNymvMdBvne3SJv8AVffWtLSrZYd8v8X/AKDU1zbLDaxf7PyVDM7W3zfwNXHWie5hKv2Srf232l3asG8Rd/y1p6lft5W1W2Vjwvvifd9+uOR3yKj/ACPVi2eopkqNH2NWQRkdDbX+ytCHVd9cqk2ypba5ZG+9VnTGR3dtqrbfvVd/tvZ/y131w6axR/bDffoNuY6W/wBYe5Rl3VV2SzWr/N95ao2G68fc1baJ8u2tImMpHlXieZtNlfd8leaeJ9blmV1gl2P/AB7K+gPEPhi21iB4pa83vPhW0LO3ms/+w61o/iObmPFJry/SX5Z5v++q6TQdbvHdFn+5/u129z8PZYfl2rvrKm8DXyO/lbv9rfWkveiY04+8Sw63Lu+VqydW8ZXdoWSGNpW/vvWjbeEtQhbdIvyV2WifDSK5t/3673ZazidJ5KfG2ttKzNLsX+5XrngP4kXk0Cfafvqv96p7n4SyurrbWe96u+FfgJ4j1i9RWVbCL+/9+nL3zal7h6x4VuZfFVhtb/gNczr1hLo+o+Urf7te0eFfAFj4P0ZIFlaa7/imeuK8f6C00TzqvzLWJuY/h7xP9mZPmr0jRPFu/wD5a14FbXjWd5t+5XYaVr33P79Ymp7l/b37r/X7P9ys2/1iL5G/irgIdeaZKnh1X+9LS5gidLeal50W5tuyuUv7n7TPtWm3l/8AfqHSvKudRi81/wB1WZFSR11h4DXUrBNQnnbfF91NvyVXtrm5e8igVdiK33Er0e2S2udLiWJv3S/wJT/AHhVde8b2kXlf6PA3my7/AO5W8RVZcsD67+D6NonhLSoH++0XmtXW3Lt5vmxM3z1yWm3/AJNxaRRL8itsrqLy8ZJdu1dtET5afxFea5b+Lc9WrPWN/wDyybe/8Fc/eTM+9d2/dVjR7z7NfpLPudVXZW0SJRO7h/c28srfc218aPeNrHi/Xbzd966dF/77r6+1u5+x+FNTud33IGf/AMcr458GbpotQnb+K8lf/wAfr2cJseVXN7ydlGz5KsbPkpmyu84jPmSvKvjY/wAunr/dXfXrsyV5L8b4dkun/wC7WEfiNfsnjNy+968q8eawyS+XE3/fFdx4n1X7BZP82x2+7XmWlabP4w8RvFFu+zwf616Kkjopx5IlHw94/Xw9K/2nRdSv/wC69vFXQ/8AC+NKT72i6lDL/txV6LZ2cVtAkSoqIv8As1K9nbTfes4H/wBvyquPuxOeUuc83T4x6DryPZ/6TDLL8i74NiVhW3j/AEjTbq7s/Pk+0S/IuyBnrvdY1W2hvEtoLa03r97ZEtS63o9n/Ycs8sEaOq71dFrgqe8dFOJ5FqTtqV78vz12fhvx/wCGPB9hFY6nfNDdqvzJ5W+uZ02FbnUUgVdm+u7tvCtil0ltfWcFzE/3XmXfWeHj7xdaJYtvjH4Jm+7qux/+my7Ep+pfFHwg9k6/2vBNvXZshbfV3/hXXhqb/mC2n+46/JWJ4n8JaH4esJb620W0heJf4Fr1Z/CcVP4jkv7etaKYLpf9mivnz0jW+Ir6Ql1KuqwSum776NXEWfjDwHoMW1dIa5l3b1m3fO3+xXT/AB1sN/2iVVkf5v8Aliu+vIfD2gywt5stsz/7brX0lSR51M9cv/jTpWt6Qlj/AGG1naf3IYq562+IXhXTbxJ10y5uXX+C4iZ0rMmmsbb5rxv+AJUyf2fcxJLFEz2/8TorVHMdMonWaf8AtFaHp+qf2muk/adQVdkReL/VL/u11WiftRWb3r3dzBF5rfJvltfu/wDjleUpeQabK7W1izpL/A9m7/8AslV7zVZZt+3TLlN//TrsSr5jLlPo3Tf2vdFs/Ni82PzW/jSB/wD4is/xt+0tB4w8L3ukSrcpp90vlSvFas77K8Q0fxVBol5aT3NtOlxA3mqn2Vn+au61X48W2seF9T0/UNMvXluIPKglSx2eU2+oiZyj7p5/Lqnw1mndpJNSR2b5klRVoTVfhh/yynvU3/34q881Lw9qt5dS3MVnP5TNv+7VRPB+rzJ/x7S/981Ejan8J734Mh8Jw65bz6NP50rJs+eLZXZ+P7mxhRf7T3PE6/wV4Z8JdB1PTfFEXnwMiP8Add69h+K9n9s01PlZ3T+NF31cPiMZHnN54k+GiSv58GoO/wDufJVT/hJ/hlK/+ovXT+55FcVqvgzUJpfNWCd0/wCuT1S/4QPVX+7bT/8AA12VjV+I3iehp4p+GEL7vs2pf7jxVJ/wmHwr37m0i5d/77xfPXnr/D3WvK+Wxnf/AIDUa/D7WZV+XTp4f+usdEYlHoj+Nvhh/Dp97/3zTH8Z/DKZv3ukXr/7615//wAK91yH72nz/wDAFqX/AIVvrzpuWxn2f7ET1HKB6Anjn4Ww/d0G5f8A31qNPHnw1hfdB4cuXf8Avo3z1wL+ANX2f8ezbv8AdpyfDrXHT/jxl/75q+UDuf8AhY/w7bcsvhCZ0/2nq/o/xO8LvL5GkeHFsJW+Te/z15x/wq7xC/8AqtMuZv8AcirovDHg/wAS2E8Vn/wjSo7Sp/pFxuSrkL4j6Y8MQ+dYRSt/FUV+/k3XzL8m6uottKXRNOsoJW3yrEvm7P71YM219Udm+5urm+yaROC17xJBrF/9miVkeD++uyn23xI0zQdljP5vmr/cVtlavi3TVSW3aBV+983y1q+FbCC5stz20Uz/AN/b92rjH3jKXwlfR/Gdt4ks7iWKKVPIXe++J0o0fVYPFUTwW27zf9ta6mzs7a2l/wBUqI/3kSqNtZroniNLyCJfvVzVInXhqn2jmr/w9qdgz+bbS/8AA1qhDDKm/crJX1d4qhsdY8JRXm2CZ/K+bZXiGsabFtdliVNn8Fc3sOaJ2Sxdp8h5zcw1nzJW3f8A36ypk+avOkevArvNspyXK1Vfd89M3slQbxNDzt7Vbtk86XfWZbbnf5q0LCZfN/3KsuUjrdH2wpWs9zF91a5eHUvk207+2NjVqY8xvfxfMtQ3m11ql9v3rUsL+cn3lqwiVfsCzN93561bPQYpvl8pXqlNrFjpWzzZ1d/9hql0r4l2dtcIrWzeU38dBtGJbm8JLt3eR/FXQaJ4b/dfKvz1a0rxt4c1WLct8uz+JKf/AMLF0Gwl2wbrn/cqDp5TTttB2OjN8ldfpW22i8pV2Vz+leMNI1tdsE6wy/3JWrY3+S/3lqzM0LmZXi27fnrC1Ww32r72/wCB1Lf6kqJtVvnrGv8AVd8Tr/7NUAeQ+M9N+wX7yr9ysG21JvNTa3z16D4qhW/tX/jevMXs5YZf7lc0h8x2dnqrbPmq7/aWxd1chbXLI/zVqQzb/lrMvmN5NSa5dK6LR4VfZurlbCHeyV2Wm+HtT1KL/iXxNN/e2VMpEc3vHTaPqsqTpAsvyL/BX018K9Hi0TRvPuVVL26+f/gNeD/DT4aXiapFfavPFD5Tb1t/79fSem63pjokXyo6LVxkc2Jkdho9zvn27v4t9dx9piv/ALrLXlMOsWqT/upfnSu28MalFebGVq3PHlELx/sd1tarVtJveqviF1fVE2/88t9GmzN8m/7lVzAO+K/idtH+EWt3Uv8Az6ttr598DQtDoNvubfuXfXov7UWsLYfCX7Gv37qVIl/4FXH6DbfZtJsov7kS17GG/hni1/iNBEpjpUyU50ruOYpOleOfH68Wzt7dmbYkS17RN8lfKH7SfiGfxV4jfRbGKVEWLY0zqyVnH4i/snhmpfavFt/ttmZEdvmf+7Utz8PdaSXbofiGTR4nX96iLv3vXc+HvDcHh6y8qL5/l+Z/71Ur/wAZ6Lok7wahfR20v9x22VrGPvClUORTwZ8RIV2xeNpNn/XKq95onj+w+e88XtNbr95PK+9XZf8ACyPC7/d16yT/ALa1S1LxPpGsRPFY6nbXj/f2Qtvor+5EilHnOSh0fXNSV20/bNd/89rj5EqprGm+P9NsnbU76yey+4yJXe+GNVtobNFuZ4LaVG2MjyqtZXxU16B9E8q2lWZ/9hq5qcTsp/EcFpWg+I5r/wC2aDFBNcI3zPcfcrqHufienyz2ekbP+uG+uq+HT2cOjJ/pMELu2/55VSuueaDfu+3W3/f9a6adPkMa9T3jyd/EnxNtvm/sOyuV/wBhaz/EPi3xjqumvba14cttNtP4riJvnr3BPni3eev/AH9rmfGD2c2kXcTSrvZP71XV+E56XxnikcMvlr8vYUVv/J/eWivBPWNj4kePG8JTyyrZwXPzfK8q1xeifFeDW4pZb6x02wSL59iL96u2+Jfgy58W3EsFttR938dcTYfs9z2EqS6nZrNF/wBdUr6GoedTNO2+KOn7vlg03Z/zx8pHeq958Wtkvy6Lp+z+F/KSrt58K4ppUa2gjs7RPvbFoT4bs/72KLzrdP43rA2lIpJ8UYtnmy21sn/bD7tPh+KkG3zfKguf9t4K0ofhozt5/lRbP7m6m3/wxvLn71sqI39xq3iY8xjt8b4EbbFpkEyN950tfu10SfG/whDpby20W/U0XesTwNs3VFo/wxawldvsyzP/ALdS+J/h7PrGm/Y7W2gtv7z7lSo+0M8xv/2iNamundYLZPm+VEi2JVeb9onxG/3baxR/4X8rdW4n7N98/wB1o3/35Vpn/DN+pv8AxRJ/uSp/8XUyLLfgD4ra14r8R29tqbxf7qLsr1Txtrd54b023ubN9krrv37a4DwT8Hb7wn4ghvp1XYjfM7yo1eh+PNNXUtG8rdEm1dm+Ztu2tYfEch4Prfx48Z2106xXyp/2wWs9Pj94xf5W1BXf+H9wtdrN8B5dSZ7n7daTI/8AzxlSmf8ADPGxfmvrZN39+VKxl8R1ROK/4X34z3/LfQf9+Fps3x78Zp8v9oR/9+Frvf8AhniL7y6hB/wCdKl/4Z1g+9Lqtp/39oibHnqfH7xr/DqUf/fhKY/x48auf+QqqN/sQJXpCfs8aVv3NrVp/v8Am/JTk/Zy0p/u+Ibb/gDLspAecD43+NHXb/axT/t2Sq3/AAuPxtv3f29O/wDseUn/AMRXqb/s/aQny/8ACQ2P++86b6fD+zlpH/Qetn/7a0GR5S/xv8cAbf7emX/tlF/8TXqf7P3i3xL428TTf2vq895aQKreS+zZT/8AhnvQ/NRZdf0/Z/tzrXpXwo+HuleALXVWsb6C/SVlZpU/g/4HWU9jSmdtqsyXN7u/v1zM0LTapKq/J81XrC/a8fc396qP/L+7f3qJ+5Ezp/EcPrFhrSai7XM6+U7/ALpKr/2J4xufm0i5gs7f/prXTeJL+C/urSCJt727fMlWrPxVpWjxJFfahbWb/wC21RT+IVX4TndN0Hx0l5E19q8f2dW3tFtr0KG2lvG3M292Ws3/AIWF4e2fvdStt/8A11Sui8GXMGsWHn2zedEr/wAFXUiXR+E6vw34bvJvAN60U7eaitt314ZqXhvx19seX7daTRbv412V9YfDfbN4U1OBfndWrxLxP4q0jTb24ivLmC2dG2NvaroR92USKkve5jzy/tpbZUWfb5u35qxZt1dBrGq2eqy7rOeO5Tbv3xNWFL96vn68eSR9Phpc8CjNC33qYibqtzbttVEm2S7a5YnYW0TYtV3m8l/96rsLrt+9Wffp89aBImfWNivWfNry7t27/wAerEv0nf5V3VzWsaPq8KvPArTJ/F/sVsSd7c+M4LBf9bvrMm8eXN+u2JvJR683SHVbmXa1s1bEPhvXLlP3EG9/9tq25SonY22pLu+Zl31Lc62sKbV2765yHwN4xm+7p8uz++/3KZd+CfFVtE7T6bL/AMAbe9XynZE6a28T2z/KzLvrVtvFUH3V2v8A7deWf8Ixrn3m0+5T/fXZWtbeGNX8jzfIk/4Avz0cpoekPr1s+1tyo9bWj/Fe60dUiaeWa3/3t9eL3OieIdnmrbXz/wCwkDPTYY9cRXWfTbtP726KlKJkfTVt8SINVRG8xfmp/wDwki3KfLXy5Z+MLzTbzy1WTcn8G2u48MeLdTmdGubaRIm+69c0iD2aa587+Kucv7DfLup+m6q1ytaWzzlrjlIcTHSwq3Z2f73dV1IVq3bW3zUhGhptn+9SvUPCV5/Y+l+V8yO7b99ee2afvYlX5HZq9VttKg+xp5s8H+48q1lKMjLmNXTfEjPKi/ff+DfXYabrbTKm62j3p/HXnlnbRQ3SeQ0W/wDubq62wtpX2bW2f8CoiYy989D0rVbmZ0Xyo0iX/Z+etPQdbvrC8R4mVNrf3q5HSv3OxXlX/vqt6zvLZLz9029/9v7lbRkYyieoPfz3j7mZfu/wU6HWLazf97cqj/3K5+2vN6ozSwf8DatvTYdI1Jf9MWB/9xq1OblPJ/2nNeg1u18K6fbTrM7X3zIjVqww7IkX+4tcB8Y9E0zTfjD4VisWXY0rvsRt/wDDXo6I7r9yvcoR92J4lePvAiU/ZT4YWf5ttSvCyV2cxhyFJ0rxT462EH9s2kvlLv2/fr210+evGPjxMsOpRN/cWinH3jOXwnkNzbfJ8tcfqXgbSPEOovPqGnwXMqfJvda657lZl+WvP/EPifxRoOqSxaV4c/ti32/67zdldpjIsTfBzwq/zf2Yu/8A2KqP8OtD0GXz9PsVtpf76ffrK/4Wj4zSX5vBTf8Af35KtWfifWvEMXn3mlLpT7tnlbt9ceI2OjDfEI/wx0HxbO9zqEDTTL8nyNsrkZvAemW3iu30XTFZIn3vO+532pXT3nj+88PXj2MXhye/R13/AGhJa5jSvGzaDr17qFzouqXjXWz5IYP9VtrOkbc3LI6V/wBnvw9M+5pLlHb7z+a9Q/8ADOWkbv3Wp3sP/Aqm/wCGgbPdtbQdWT/YeD56H/aE0qH5Z9F1S2/67RV3xOOXvkL/ALP1nt2xeI9UdP7nm1j6r8JV8MRJc22vXdzt+9b+a1b837Qmgwr/AKq53/3PKauT1X4zab4h/wBGW2nhf+F3X5GrGv8ACbUPiI9sv996Kj/tw/3For549Y2/jjearpsu7Sr6Wwl+/vRfv18/3PirxPDL576rc7mb77V9YfEKz0i/uv8AiZzrbRJ913rz/wDsfwA77m1eLf8A9cq+qkeNTkeGP428UTP82r3jstNTxn4k+82oXL7P7/8ADXu6WHw7RN0uuQbP+uFNdPhoku1tXg/3PK2O1c5rI8Jfxb4jmbc2oXdN/wCEn8R7dn9oXex/n2b696f/AIQD7y3Kun+7Vea8+H0P/LfYn8X3KqIjw1/EniOZdrX16f8AgVPt9Z1t1dZL+9CIvyjfvavanv8A4cv8z3LJ/wABX56i/tj4Zf8AP80P/AVokB4h/b2ub1/067/4G9Ca3rTt5q313/39evbW134UqQhu5yV/iEXyVCmq/CuZ32z3c2z+PytiVganD/DTxDqc3i/T4Lm5nmSVtmx2r334uws/hqLyvvsvzVx2iXHgC41yyl0aeWa9ibcqTba774heV9ii+0/8e71vD4jmkfJusfaftnyNPv8A4dkrVm5ukZ2aWfd/vNXr954q+H1g7rPp9zeSpVT/AITzwE6bl0Off/ty1zS+I6Tyrffbflln/wCAStTXub5F+WW5T/tq9eqv4/8ABP8A0Ln/AJHenD4leBVfY3hWb/fil3VBZ5Qk1995p7n/AL+tUsNzfP8A8t7v/v61emv8TvAW75fBk8z/AN956H+Kngfb83geT/v/AFQHlkyXO370n/fVPhhusbl8/f8A30Zq9QT4r+CU3rF4H2f9t6E+Lvg5P+ZJZE/2Lqgg8vewvJm27Wfd/fr6U8I38vhX9laafb/pF5O0S/31XfXDWnxT8K3d1FFB4IzK7bV826r0rxn4qs/CukaZpWp6ZBcxMrXH2FG2JBu/ylZP4kV9k0/B95c/2RZNO371ok3f71dRbJ5zMy1y+g3K3+nW8sUXkxP93ZXUaVMqfLUVJE04nOTeGINNuna2iVPNbe1Xk+Gmh683m31ss0v9/bVSz8SXOpatcQS6U1skX3ZnbfvrP1L4l6no968Ft4aubxE/5bJ/FRS+Iir8Ju/8KZ8NJ97TF/75rpvDGlL4VT7Hp67LRv4K8wf4za0mz/inrlE/uTSrvq/4e+IWva3q9os/h6WztGb/AI+HauyXvmVOR9ZfCJFs7DU13K6S/Oyf3a8N+IXwi8L3/iW4ubmza5mlbfv3Vj3Pxs8Q+BtSuILHQ7m/il+Rn/grE8VfHXWtSvfNg8K3uzam7fFV048hEveLqfD3SvD1vLLpkCw7l+aubvEVGqpc/FrXJkdW8MX2x/k+Rauo8t5apK0DQ/7Dr8614+Lp+8e7ga/2DMm6VQm+StSZKz5k+WvIie8V0udjU17ne/zVXmRt1EPztVgaWmwxTP8AdrT+xrDE+1V2NWVZ/ua2oblXi20uYuJhTWdtD97bvq3bak1hF+6+41GpWG/5lasGaaWH5XraMi4nbab48vLPYqysiL91N3yV2ulfEiCaLbeRRTb/AOP+OvCn1XyW2tR/byp95q35jpjI+irPWPC9zO889tH5rLWg/ifwvYf8uMb185WfifZWhbeJIpvvS0cxfMe4XnxO09H/AOJfp8dn/BvT+Kufv9YXXvlni37/AO/XCWd+r/MtdBpszTbKzlVGdBYeDNF2+attF5v+5WL4h8GRXMu5V8lE/uV2WlOv2f5qpa3eK/3a4+YwlE4eztvsD7K2IblUqlcv81Mhf5qzMzWR99atgn96se36VqwzLDFub7lbwiSVPFuq/wBlaW+1m+0P93Yu+vL38Q+I3lfbfSf7/wBlbfX3B8KPhv4903RnvNP0PwpeW95tlVNc+eVK9A/4Rv4m7NreF/hz/wB+v/s69ilhozPBr4nkkfnL/wAJV4qh2NBq99C/9/7K1X/+FkePX/1viO+f/tzr9Dv+EY+Juz5fCvw83/8AXJ//AIupf+EY+Jv/AEK/w53/AO69bRwlI5Prkj88ofiR49tmdl8R6gm7/phUqfF34iQp5S+Jb1In/g8jfX6C3mg/EuztZZ28IfD59q/wK/8A8XXK+A9V+IPxF07+09P8C+B4bfc6b7iDa/yvt/v1ccJCQvrx8SJ8WvHsP3/FF7/uPatU3/C5viCn+r8S3b/7kGyvtqG5+Il/4juNF/4QDwSktuqytNLausXzf7dbc3hX4hpF/wAiT8OXdf4EXf8A+z1tHBRI+vH59P8AFrxxNq9vqE+rrc3sH+ouLi1Z3SuiT9p/4rJ8reJWd9v/AD6//YV9caVrHjjVdbfSm+Fvg6F03fO6psfbWr4qTxV4G0t9T1f4aeC309GTzfs+13Tc+2un2XIY+2jP3j41/wCGpfis/wB3xHE7/wAX7hf/AIivdfgb8e/F/irxLp+laveR3KTr8zpFsevH/wBsLSrPR/i1qtnpltFYJ5Vu6wxLs+XZurY/Zmdpvino6f3YG/8AZK86pLlkfQUKFOeGlOR91v8A62vn/wDaWm8me4VW+5a76+gJvnuK+f8A9pC2+06jKu3fuiRWrqo/EfKVdjxzR3Z7CJm/u1btvIm+7tSX/ep9hbbIEXb8m2uJ8T/CuLxVq73jare2Hy7PJt22JXWcsjvEhlmbyov33+wlZ9/ZrC/72zZP9vb9+vPofgUyfNF4l1RP+3qnp8HNQhb9x4q1JP8ArtLvrnqR5y6cuQ9Ch0pniT9x8n+7VtLBofuxbK8sm+Dmrp/zOOpO/wDsM2ymp8JfFFsm6Lxtd/5/4HWkYl8x6k9hF/FbRO7fxutRf2bZ/dls4/8Aga15onw98dWyfuPGdyif9cv/ALOmv4G+IP8AD4xb/ttBWxmekXOj6Y6/v9PtH/2/Krzzx/baQ+nSwQWMCXH8M0KbNtZlz4S+J6J/yNCzf3fl+7Wb/wAIr46hv7Rta1WK8tGbY2xUesKvwm1KRxf9n3fpRXr3/CH2391aK8LlPQ5il8eNK/tK1/dKzum7aiLXzRN4K1NH/wCPR/8AvmvrL4o+MP8AhEn89bFb9Gb7jrXkN58ete2/8irY+T/Dur6SR5dM8qTwZqr/APLnJ/ubaX/hCdYhfd9hlT/cWvTE/aA8Rp93w5Z07/honxOn3fD9mjf7FY8p0nmieDNadvltp0T/AG1pX8E61/z7SP8A7616bD+0T4q/i0OCZGpX/aN8S/w6Dp6f7lHKB5fN4M1dF3NZyf8AAInekfwHq+3cttJ83/TKvVv+Gi/FUUXy+G7NP9tai/4aI8SorSP4bs3/AN+iUQPL4fAGr7Pmtpf9zbTk8Aauif8AHtJ/uV6bF+0N4nudzReGrNf9pFp0P7QPiVIvm8OW3/XV/kqOUs43wl4Y1PSvFWlS+RL88uxvlr6O+JdhLeeF0Vvv+V/AteaaP8b9c1vUrexudItESVtm9Pv16n4z1W80fQft1nt82L7rzfcrX7RyHzPefD3U9SldooGRP9taenwi1BItzQMldVc/Gn4h3M/7p7ZF/vpElWJviR8Qki83+14t/wDzy+y1lKPvG/MefzfCvV922C2kf/gNRf8ACqNe/hsZf+/T11l18UfiK/TV1O772yBPkqnL8QviHD93Vbp2/wCuFHKacxhJ8IvEf3v7Mn2f7ETUf8Kr8Quu1tPuUT/bietKbx58Qd/73Urnd/u0R+J/H8xbbq99D/wGjlHzGa/wf8Q7flsZ93/XJqYnwi8Q7v8AkGT/APfpqvv4k8eJ/rNc1BGp39vePf4tZ1BP+A1HKI2vAfwx1DSvFGn32oafO9payrKyPF9+ul+Jfh7XPGFxe30tjOm6LYr7a4JNS8b3L+VLrN8Ul+X97ur0S31Wez0JbbUru9vr3b8ksu96xlHlPoMpwcMZU5ZyPSfC2gjR/BOmxX91aJexR/NEs6Mq/wDAqz/CviH7frb2e2V0lXesu35K8tS/nSKXbK2yX7yf369V+F1tPZ6Q6/N+9+ff/sVxs+ozjLMNhMPH2R0tzZ2aToytvdKZqXiRdNsN1jB++WsrR7OeG6uFnl37t7/PT7/Xls/3TQfJUSlySPzmv8Jy/i28bUvEFlubftbe3/fFenWb2z2Fv93fXn+q6VZ63F9s0q5keX+KLZs2f7n96meGPA2vJdJfS61Oj7v+PfZ8myuqlLnOOJ67vs02fx1UudQtofl8pfN/h2LXB638N9V16/e5XXruwif/AJZRNsRKg0f4Xa1pV5FO3iOea3T70U3z7v8Agdep9gcfiPRvtMDr97565/xJDbeVurn/ABJ8OtV16/ee21y7s4v+eUXyIlZlt8Ltc0SX7TPr095aJ96G4+fdXHXjzROvDe5VK80PzPWVc/JW1M6I7rWbcw18xP4j62PwmY/+7TIYV82rDw/PT4UVH3VJsPRG2VLCjJWhbQ76tppqvVhEzHTetY95YNMj12EOmr92raeG2uX+VW2UG3KeM6rpU8O9lrn30253fMzP/uV9IJ8Olv1/e7USlf4Swfwrv/4BWpB82JbXKfL8zpWxpuiTu/mr9+voCH4LxXmxmtmT/crotK/Z7aZty7t7/wB+rDmPF/D2lToyMzfJ/cr0PTbbZFu213c3wck0f5pWX/cRaZ/wjCwptZa46h0xOUSaXftVqPszXNdI+ibG+Van+wMiVgaHBXmm1US22NXW6xD8nyrWL5O9q3iYSGW0OyovEOsLo+lvK23e33UrWSFYbd5WZURVrybxhrf9sXjqr/uk+RURd9dtCnzHHKoYV5rGoPdebFq+oJu/uTtS/wBvauif8hzVH/7enpIbNf73yVDND8u5fn/3K9SUpQicsY0pyJv7Y1f+HXtUT/cump39vavt2trmqP8A7909VNrUrp/tL/uVjSrymFSnSh9k9l/Zg+LUHgP4q2+oeKteu00TyJU/eyvKiMybfuV9Jv4h+BVzbxWy/FvVIdPina4W0hWVER2ff/cr4H8lXR9iq6bfuV9RfAr9kLwn4/8AAtprWseKoLC9vF3raW+x/K/3q9WieLi6UPsHtH/C+2+KPijWPDnhi5+2eD7OzT7VqFpAz3D/AO5Wt4Vs/BNtrNpBpmh+Mn1Nm/5CF9EyJ/8As188+Nraf9kXxUkXw58Ywale3sX+mI8CukS/wb6x7n9ur4zojr/bWnum35tlildMqkYHHTwUp+9E+pfDFtP8ZvF+u2cF9feG4tJb7Kv2f53l/v73o8baDY+FfBfjC20xbn7Ok9rFK9xK7+bKr/O6bv8AfrzX4S/tOW2ifDKWLRYJ/EPju633V99ntd+x2f77/wDfdXfiF/wnE2iaJqeua9Kj6peQPdaDFa/JEu9P4/8Avir+OJzSjyT5Txj9s7/kuGp/9cIP/QKv/su/vvihpn+xZy/+yVj/ALYU3/F8NVXd/wAsoP8A0Ct79k6Hzvinaf8ATKxb/wAeevDrfGfZ0v8AcZH21N9+vFfjZ8/iBP8ArlXtsyfNXiPxs/5D0X/XKumj8R8fM8q2bF2pXBa38V9B8K372Oqyzw3C/wByJnr0Peu+sl9H0/Ut8sttHM/+2tegckjhU+Pfgz7zXNz/AMAtWp3/AAv7wO8qbr65T/t1eu2/4QnSHTd/ZkH/AHzVS58B6K/yf2VAif7tBmc5/wALy8Hb9sWoNs/6axMlWIfjN4Of5m1NU/3/AJK0P+FaeHH/ANbpFtN/vrTX+EvhebZu0i0RP92seYuMiunxg8Ev93WoP9x2+erEPxO8Jv8AP/blon/bWoX+DPhNPvaVH/3ylVZvgn4Vm+X+zI9n+xV+0KNb/hYXhy5T91qtpN/to1UbnxVot/8A6NFfQO7t8qI2+qL/ALP3g503Lpzf8DlaqqfBPQfDeo2WoaZF5NxE2/7zfNRL4TWETpf7Ng/5/l/74oqx5P8A0zaivH9mdXLI6vVfg+2t7Pt1nK/+xWS/7PGnw/d0z/yFX126Kn3VXfUL7n+8qvXq8xwxifJX/DOulP8Ae0j5/wC+kVPT9nvT0+VNKb/vmvrB4d/3qcibf7tRzHUfJT/s92e/5dK2f8Bp8P7P1tu/eaUr/wB3fFX1x9ynbKvmMpHyU/7P1mi/Lpn/AABFpqfATT3bcumbH/65V9b/AGZX+Zvnp7p8n/2NHMUfJX/DPEU3zf2V/wCO1bh/Z4s3X/kFL/3zX1P5Kovy09IV/urRzAfK6fAGCzlSWDSl3p/0yqxf/CiW/t/IudPleL+5tr6jS2iz92nf7Kqqf8Bo5jPlPkqH4CRfw6Q3/AIqsf8ACiNn/MK2J/u19YI7VKjtRzCPkpPgOv3l0xf+/VW3+BUsKbl0pZk/uItfVu//AHaPvvupgfJ6fAdpv+YV/wCO1N/woSX+HSl/4GtfU77qNzUGp8tQ/AqVF/5Avz/7tTP8E59m3+yP/Ha+nUdv71Pfe/8AHQB8uTfBCfyn/wCJLvf+FEWuE8T/ALOviO/fdZ6Y1sq/wTfPur7Y+ZP4moeaV/lrOUTooV50Ze4fl/rHw01rRNRdbnT5E8pvmh2/fr0bwZ59nYPE8X8P8f8ABXuHxdT/AIqO7+VU+X5q8s0R1+23G7a9cFWnynqyzKti48lQ5+HdNeS/wbVrE16GB12r9/8Av1e8STT2F1K1n/rWajw94Va5ZLzV2b++sO771Y8vPI8ysVPDCNbMk8W25RPu/wByvRba/tLy383yI7Z/7iNTU8iG3SJVVP8AgNZl/psTq+2fyf8AbrpjHkOeJYvPEMFm237Hczf7kTPT/wC2FmX5oJU3/wB9dlYmla3LDe/ZvNZ0X+/Wh4hvP9AlWJm3/wB+tvahymrNu0q3SWVWd3+fZEu+sW/1try1dVtp4f8ArstXdE1uWawt/tMu+VV2fPXd+DNEj8T6l+9X/RIl82WolU9w6aUfePnfVYWhn3fwVS3rcpt/jWui8cwrbapdxRf6rzX21w7zNDcOy14FT4j6eHwl10amp0pyXPnRUfcrA2Nawda3bbbtrkrab/ardsLxU/1rURNom7Ci7t1bdm+xfK3fJXOJqS7Km/tXZE+6gvmO1trxd/8AtrXS6a/nJ/fryVNb3v8AK2ytrTfE7J8u7/x6tiOY9gs7mzR1WVVT+7sWujs9SW2idllWvGv+Ek+T5qZ/wmfz/L/u7KrmCPxnqupa3FN/deuUv3W5l+Va5qHXmuVT7qb604bzyfmauOR2RLb22xd1Z947JFVq81WPyvuqlc7f6rUxDmMy/ufm21Shtt8tOdGuZdy1btkXdt/jrY5pD5vBOp+MPDniCDTIvO+wWvm3Wz+BWr33wN8NPhl8NPh94fl8baRaXOsaksSfvV3yu7UfshWCXni/xBZyqrxXVmiMn9/568U+NMOvab8etK0rVb6e8it9R/cJL/Am+vdwceY+cxspfZPrXxn4A+EHgPRrTUNX8NafbafOyxea8X3d39+vlr9rf4XeHPCV5pmq+HLO2s9Kv1RFS3+47V9F/thor/Bu0X+Dz0r4H17xV4h1uztNP1PV5L/TLL/jzt3X5IK7K8f3Zz4HmlLmOMttKn1LW7TTLb5Jb2dLeL/gT1+gtt8NPhh+zf4D0q58Q+HP7eu7pf3txLB9of8A2/8Adr4i0T/QPEGlX0Cs9xa3kVwqJ/Htev098DfEjwT8VPDNpBPPaTO6/NaXfyOrf7jUYahHlFj6s+Y8P8YeA/hT8VPhBrfiHwhottZ3cUTP+5XY8TVp/su+Ffhb8SPBaNbeGok1OwVYr7ez/PL/AH69D8f/ALNOlXPh7VZfB19P4eu54m81LRv3U/8AsOleafsJaDL4esvGdm334r7yv/Q69JRjCMuU8v2suU8F/a9ufBVt4yi0jwrpS6bd2DN9suE3fvf9j5q+aZn3y7lr1j9pl2/4XD4jZfuea3/odeRf8tq8fES94+uwUf3B9S/sVX8ug6b8UNXttv2u1tbXa9fUfxLublPCt7FPcrcxLeWe3Yq74t0v8dfLX7EPlaro3xTsZJY0llgs/kdv4N719Ba2jXPgrXdXaWN7TVNYs5bV0b76K6RV6VKXuHzeJjyVz5S/bDTf8cNYVW2booH3/wDAK7P9j+Hf8RPN/wCnOuG/a9m2fGvXW+/8sVejfshW3/FeP/s2a/8Aj1eTU/iH1tP/AHGR9hTJ81eJfG9G/wCEh/2PKSvc5k+avEvjY/8AxUO3+5FXZR+M+GqHkjpvrEfR77zXa21Oe2/2EVK6N0rC1XW/7Hbc0TOn99F311SlyHHIY+lamkW5tXl/4Gq1F9m1P/lhrjO/+wqPRrD6r4h0F4tDWB7uf5P3s+x0rM0Szl0T9/qFjHYart8qd7eXekv+3XBUxJkVNV8T31hdRLFqEd5v/wBnZWhbarqr2qXP2yOGJv4Hi/8AZ643WLPzteS5baiL/cq3fzN4k/0aSdrayX/a2bq5qdeUzWJ1v9pag+yVZ45rf+Krr386L5q7dn+3XKWc1tomkPFB8lvEv3N2+prbW4r9Eiil+fbv2O2yqpylzHp4Sl7aXIdLDNqd4vmxLH/wNqZN/arttn8hIv8AY+d63tEvLOzsIoLz/lquyJ0+f5vv1Rv7yD7eirtd/wDvuvQjI+jzHKZYKhGqV9rUVoefaf3Zf++KKzPlfbH1xRtWnpTN9ajGOlNp7/cpm5ayAciVY2VFD9+rCUAM2UbKmp2ytTIq7NlOSrDpUWzZQahUUMP7123U77ibqej72rIsHTbUqJT0SpUStTnG7Khd9j7at1E6LvqxxGbG/haq7o3m/e+SpXf96lNR2dvu0G5Ls+SmVNs+SoX+SggKNmyiH56f/HQZyPn34x23k+KLj5fkZa8P0e5X7fdyyr8iSsiV718b02eJrj/rlXz06Sv9rggi3vurDEx906sJ8YJ895cSqu/5vlrTh0ffEkrXiwu38Fbvg/R9MhsP+JnqCwu7b1RKpaxDEl/cRW3z2/8AC/8AfrmpH6nHKcPicLEoponnPt+3bEqZPDaou5tT3/761Umm+wOjNTbbWPtLvtX90v8AHW0j88xeElhKvs5GZf8AhhftD/v/ACUb+NKqPqX9m6dd2088ky/wu610D6xZzWsrMyoif3/v1X8K+ANc8YX8q6fpF3eQt88UzxOkX/fdcMjijEytB1LRX0tLy+nnTb/B5X32r3r4XXLQ/C3UNclVYftUTbU/2F+5Vfw9+yjfala/8VC1tYf7ETb69I8VeA7PR/hRe6HYsyRQWuxdlKR0Qj7x8T+Ibz+1US527PNXfXGzIyN96uiebfYJEy7HiZ1ZH/2axb+GvOqfEfQ0/hK6TND8y1dhmW5+VvkesreyPTkeuY0NbYKl+0tCu6qUN/s/1tXf3Vz91t6NVlcxYTVW+SibW9ifNWZeQsnyrWVM8qL80TVnEiUjdfVWSX5WrRs9Y2fw/PXEpNL/ABbqfDcsjvW0SOY72bXmeL5ZWTbTE1uX5Pmrj0v/AOFWq3bXOxPmo5S+Y9A0rW2f+KuotvEKvFtZm+WvLLa8ZPu1t2FzLMiVEonTGodrNqv2l/lpv+ub71ZiTRQxfM3z1E+qtMnlQLsSpjEOY0prmKFnii+/V/TUab5qw7C2bzd1dXpVsvyVTLifQX7H9m3/AAsaWX+DyPmro/2lvgJeeMPjJ4a1fTPLRFlR53f5PuvWx+xb4bbzdT1WX7jLsWvffF3gzT/iCj6fqM89n837q4tpdrr/AMCr2MJLkZ8zjfiPD/2ivAF545+GP9n2M8CXFuyyt5zbPupX5j6k/k3Dr/dZkr9DfjF+xb8QTbTSeEPHGoXlu337S5uX3Ov/AH1Xw148+Evi/wADX8ttr2kXNm8Xyeb5XyNXfVlz0zPBy5DnfDHiT/hGPFWiauyq6Wd0jsj/AN37lffvxa/Z+tvivFaa94evI7DU2iV/vbN39z7tfnfNYedE6su9P4q6PSvid418PSxS6f4v1SGVV2Lvl3oq1FCpyG2Jw/t/hP0N+HttqfwH+F+oN428RrefZ9zxO8u50T+5/tUz9mPwfeeHrDXdXvpY0i1y6+1Wvzf8smr87/EnxC8UeNmT/hI/EN7rG37qSt8n/fFFh8S/F+mwRQW3i/V7aKL5ViS6bYiV1fWfd5Tj/s2fKekftjfDq+8JfEaXULxo3i1SV3tdjfwf5evnKZPmrsPEniHWvE+yfWtXu9Yli+693Lv2/wC5XJS/erycRLmkfT4an7Klym98N9KvPEnjzR9Bs9QudNfWZ0tZZbeXZuT/AG/71foP48+HVtpvw78D6VY6u00Xhy+t7eVP42dpf46+Ev2fk/4vr4EX+P8AtFa+4vG3irw1o+o6noP9pxv4g1HxFBcNYp99NsqV6WG96J87jI8tU+T/ANrSZv8AhdfiBf4/NVF/8fr1v9jmHf40u2X7i2cSV45+1W/2n44eI1/6bole2/sYQr/wlupt/wA8rVN1ckviPoo/7jI+tnT97Xh/xshX/hKHb/pgte6um+4rwT40uz+Jpfl+5FsrtofEfC1djzLZ8lZ9zqWiw2rteNJbbfvO/wBytCbdt/2a43xJf3Wx4rO2juf+uz0qxyHD+ObyK2nln0qVpkl+68LV1VnpsT6RDLc3jIjr/v1y+paPeTaXdzyxNDcKu+BIV373/uVraJ4evIdLiiudQjm3fOqJL91a8eUTqjQ548xn63C0MXn2MH2y3X72/wDhrQ8K3MtzbvLfafbfZE+75Xz10Fhps8Kutn9kmZvk2SzqiN/wOvObCw1q/wDGuoaZpGoNpVlA3737j/e/uVrSidHsvdOr1Wa21uJ7HT7OO2e4XZvT+GtiHwHYvFEssW+VF/138dc/4Ghn03xVqun3n767i2/vduzzU/v16QldkaZEJuhP3TE+zW2labb2ayzzSrKyb5qr6JbbNRfzW/22rbdFe6+ba+771cl4bvJbbxRrG1fOR59iI/8AuJRKXJE+hxmdVMXhfYVIneZT+4aKzf7WUf8ALCP/AL6orH2p8fyn1h9uWh7xNu7dXiX9pX3/AD+T/wDfVM/tK+/5+Zf+BtXN9bPqP7PPa/t6v91qPt8W/wCaVa8Z/tW+f/l5ZKE1K82/NcyUfWi/qB7hDeRP/FU32+L+9s/368J/tLUN+5LyWprbUr57qLzbmT7/APeohieeRnUwnJE96SbfVhPnrK02ZPsVuv332/NWnC9exE8WUSWmeSrv81Po2b60M4jPlR6f/FuqXZRsoNBqVLUSfI1So9BkGymTJUyfPRsoHEo3Ns0y/K2yi2s2hX5m31eSnbKDSUiLZUWyrWym7Ksz5iFERKKm2UzZUBI8F+Oqf8T7/thXhOjp9puLhVbZ81e8fHJGfXnb+7BXgXhu5b7fL8vyPLsrPF/DE6cMVP7NXUr14niWbym3/P8AwVoX+q2em2aQS+XC6fxu33qsaJZyprdwsSs/mt/AtegaD+zZ4h8eXSXP/INst3zTXCfeSuOJ9hl+aTw/+E8itr+LUr1Ioma5Rv4EXe9eq/D34A+KtelSdraPTdKb70198j7P9hK978H/AAo8GfCuD91BHqWp/wDPWX/2SpdY8YX2pM8Stst/7iVEpHBjav1ur7Q5/Qfgn4M8GJ5s9tHrd6nzebcLXQTeM76FPs2nwRwxJ8iptqLStEvtVnTasux/4ErvbDw3aaJa+fd7XlVa5vjOCMTmtN03Wr+L7Tqd00MX8KJVSba6y20q70b5Gro31KXVUuJYtqWkXyJ8tcvqXySvTGfEnxy8GS+CfGl223ZZX7b4v9/+OvMLlPm+9X3L8VPAcHxF8PPbSr/pEXzxP/dr4k17SrnQdUuLG+ia2uIm2fP/ABL/AH65akTupVDCufvUQurrTLl971XR9ivXHynaXd/+xTUuWhb5aZDNvSmffemamgmpN/F89Tb4pvvffrKTb5vzNTnm8n5lpRAvPbK/yKy0z7In96sz7Sael+1TzEcpoJpvzb1q1Do+x/mbYlYv9ttt2rQmqzzfeZq15iOU62F7O2+/LVz/AIST+G2g/wCB1x0Pmu3zVu2abKZsbdtNLcvulZnrZs4fn+WsizdUTbWxZvsb5ag2jE3LBNjfNXVabZtcyxRKu9pWRNlczpqb3r6D/Ze+HTeNvG6X08TPpml7Jd/8DS/3KfKRVlyRPrj4J+D/APhBvh9ZRMv+kSrvb/gVdbs/e7v9rfT5pvJi8hfuLRa969CkfMVZc8joluWmRJFbZWP4l8J6J4ztGtNb0221GFl2kTJ92r1n8kW2rFdnMYxlynx38YP+Cdfh7xP9o1Dwfdtpt999bZm2xbq+Jfij+zf46+F07xa1osjxJ/y2tF3pX7Pb9jVXv7Oz1iza01O0hu7dvvJKu+g6YV5QPwUe2bc8W1kdf4HpqQtX6tfGf9gnwV8RhNfaKn9iar/CqfcZq+H/AItfsieP/hK0r3OlSarY7vluLFd9TynpUsTE+f5tuz56yrn71dLc20qS7ZYmh/vI/wB9ayr+22N8vz1zSielGpEt/DfxVF4D+I3hzxLPBJc2+l3Xmyww/f2/7Ffb803w++Meh6P8S/C+lXNne/27bxS3F38krSs+9/k+7XwRDDX2B+zGjJ+zdo8X8D+LrdF/8cr0cNL3TxMbH3uY8X/aoT/i+PiXb/z9I/8A3zXuv7Gif8Vbrf8AtW0T14Z+1FD53xn8Wtu+Rp/KWve/2ME3+IPEEv8AdgiT/wAcrnqfGev/AMwMj6wfdurwf4zbf+EllVfv7Vr3d/v14R8cnVPEzv8A7C16GH+I+IqfCeZTfd21z81mu5/79dA/zxfLWPMnzVvKJyxiWrOGBIvm+5t/jrgrC/isNZ1OLUPITT5/ni3/AMH9+uw1i2WbSX/vp81cF4wmtksLf/iVNrG/70KLv2/79eVXifaZdQoTw8pVRl5ZtbX6T6VPA9u7f8svnRqyk8PXlnqyanBL5Nwq/wCtStDwNYS2ct3eNYwWduvzLb/crqPE9zp72qNYqu+XfuT+7XHzch66jg4Ya8feOITW9VtvEtvqc8UVy6ReVLLF9+Vf9yvT7DW4NStftMDb4l+9/sVxnhh9PvNB1iK5ZftsV0n2a4T5/k2fOlaGj2fzv9hl3+b95P8A4uumNf3T8/r/ABmqlyu64uVb91L86157rGpeTdSy2O5Hlbe2z+KneMP7VhTR9P3NbRRRMkrwt/rfn+StjwN4YbWPNlbd/oq+a1Zzqc5PLzGJ9v1r+4f++qK9M+2af/fj/wC+aK05Tb2Z3+j/AL6zVpfv1bdPnrMTUpfkXyv/AByrtnNLeb93yV85I+85QdKeiNVt7PYm6hIazEQ1Ys4d91F/vU3yWf7tXdNT/SkWumh8RyYmPuHqejv+6St2Gud0f/VLXRQ/cr6qkfHVPiLf36dTUenPXTzHMFFQTXiwrulbYlVLbWIrxP3Tf+PVjKRpE0qalQ+dsi81vuVmv4nsUuEi89UdvkVHb71R7ciRupT3esG/8T6fo9v5t5cxJ/sbvno0fxJB4hi8+z+e3/v1caoRNtHp++q8PSpXrbmES0VElWNnyVoQRUx/u7qlf/Z+ei2s57+XyoIvOf8AuVnzGnKeG/GlN+s7l/iirzn4b/A3XPG2qP8AY7OVLRW3tcOuxK+yE+EumTXqahrW25lT7sX8Fa2pa9Z6JYfZrGJbaJPuJF8lc1aXMdNCmec+D/gn4X+GiJdXzfb9Q/6a/cR6PE/xFlmZ7axXyYvufJ9ys/xPr0t5L80rf7j1y8MMt5L5Xzf3/krilI9WMeQf9sn1Kf5vn3fersPDfg9rx/Nb5Ikq74Y8MKn7+5+T+6ldhC6Iu2JdiUiJSJrO2ttNt/KgXZv+89cZ4w1jfvtom310t/c7EeuK1hN8ryt/dpSCJsWEP2bwvb/35fnaua1hK62z+fQbeuS1jcn/AAOpMzn3mZHryn40/CuDxzpb3NmqpqsS/K/9+vU5vnaqTzbGrnN4H55a3YXOj3ssF5F5NwjbNlZPnfwtX2H8Y/g/Z+MLOW+tEVNTT5/96vkTXtKudE1J7a5XyZV+8j0uU74yIoZtlWPO+Ssrf89SpMyVxy92R2RLbvUu/wCSqW/fTkm2VBY+5TzqrvT/ADvno+V2rP7RY6FN9W7a2pkO1Ktw9K0INC3/AIa0LZ9n8NZ8PyfNV2FN9BfKadtNvl2rXR6ajb/maudsEVJflrcSb7Mu75n/ANhP4qs25uSJ1Gj2F9rGpWmlaZE1zqF7L5USJ/6HX6W/BD4b2vwo8B2mmRfPcbd8sz/fd2+/Xgv7HnwHl8N2r+M/EcH/ABOLz/j1t3/5YRV9SzXLO9dEYniYmrzkrzM8taFmlZUKfNWxbff212RPKkaCfOv+7VtPuVWt/utT4etXExHvUT1YqvMny1oBLbPvX5qldEuYmjnVZom+8jrurPtpvmetBKrmL5jw/wCLX7G/w8+KkU0p02LStSb/AJebdP4v92vhn40fsIeOfADzXei2y6rpqfPui3PX6rU/e33fvr/co5TaNaUD8D7/AMPXOmzywXltJZ3aNs8mVdtfVf7NMLJ+z7oS7f8Amboq+8fid+zT4A+LNu/9p6NBb3rfdu7dFV1ryiD9le++GfhrTdI0Nv7S0q31hdUd1TdL/wB81tT92JdSrzxPgD9oq2+0/GTxKzf8/wB/7PXvv7GEK/2z4jbb8myJP/HK8a/aE0S5s/iv4ia5X7N9ovGli835HZd9e5fsbW2y48RN/tL/AOgVlUj7x6ntf9jlA+k3+SWvBPjN/pPia4i/3a96l+7XgvxXT/iqLv8A4DXVR+I+Ul8J5vMnkr8tZUv3q3bmHfFWLMnzV2nOOe2ivLfypd2z7/yVNbabpFtvaDSo7aV/vTRffeiH/V1Kj/PXHUpc5v7WXLycxlar4etrze0StuddjVw+pW0ulJLAsUr+Uuxv43r0vmuZ8SeG76/l+3aZKsOoRNvXzvuN/sPXBLDe9yl06soR5TzzwTol9fxOtss9siyu/wBomi2fPVjxD4G8WWEUt5ofiNklX5/K8rY71t23xIvIbpLPUNKnS4VtkrpF8n/AHruLC5gv4klgZX/2N1dMaHumUpc54/4Y8ban4hdNK19YrmX7i3HleU6V3HhvxbBoN1d6ftVHZdjO/wAnyVxnxasP+Eb1m01OzX77bGRP9qtDx/DbTWdlqtt8/wBqs1Sf/ZlWuPl5JHXSiQ3Pj+z+0y/Kv3z/AAe9FeMy6q3mv977x/iorrOnlPtd79rn975X/AKYmvS2zbVtm/3651/ippmz5rRk/wC2VFt8WtIedFW2Z3b5F/dNXy0on1UanOdlf6xcwypEq7/l376pJrd5v/1DTVaub+KwtftjLvR1/grC/wCFhWKT7Vgk/wCALV0488QqT5DbttbuZrhF8pkT+J9tdRpqbJU3N89clD4wa82LFbf+O10vhv7TeXnzL8ldVKl7xwV63PA9Q0F98XzfJXRI/wAlYWiQ7E3Vt170Nj5eoWEmrnNe+JGh6JceRJeL9o/uUzxz4ztfBnhy7vrltj+U/lf79fCXjPxzfa9f3GoLL97a6pWdSryROKUvePqDW/H7eJPiRNpltO32WWx3xbG/u0/4Y+IZbafyLyf91E0r73/36+atN8Zy6D8QfD9557PEsX8bf7CfJXs/gy/0/wAT+F9dvLa5Z/K3+bs/geuT25rE9G+JHxg03R/DksUE6vLKrbXSvl+z+Kl4mrWl59p87ypfNWKuH8Z+M/tkDq07PEzb0+auC/4STzp9ys3yfdrhqVRRPavFXxavtYv082dt/wDvV9Ifs8eNoJvDVpYyyr5qrv3u1fBtneNqV0krV7FpVzc6V4ctLm2uWheX5G2VdCrIXwH37ba3Y/xzxf8AAGrQS5jm+61fnBYfEjXLDXreKXVbnyvN+avavh78VPE+peKLe2tvMuYpfk2RfPtr2aVQmMj64X79W4YWuZUigVpnf+BK2PBnw91XUrVJ9VX7Nbt8/wDt16LZ6VY6DB/o0So//PZ66eY35TjNN8ATuiT6hL9mi/uJ9+tia5sdHg8qziVNv8affpuveIV2Ov33rj7zUWmrmlUOyNMdrettNvXytiff+9XC63fyvv8Am+etjUrl3rlLn99LtrklI7KUTHSFryf5m3vXa+HtBtraJJZV/fVS0qw2Onyr8tbbu3/LJaziXKRpJN9pbylrT8nYtZmmp9mRGZdjtUWt+IWhgfyNuxP79bmAarco/wAtc1qVz8r/AMaVj3+tz3Mv/H5s3fwItVLmzn8h2ivp9+2sTSJ2Gg363mjSqv34m2VlaqnnbP8AYrn/AIb3ly+qanbXM/nOy/LW7fuyUGZhXMPz1j3ltW1czb/l21Ql+9WMjUwblHSvMvij8JdM8eW/mtFFDep92ZPv16xeQ/JWTNbf31qTWMj4N8YeCdQ8JapLBdQMibvlrn4Zvm219weM/Bmn+LbCWzvoFfeuzf8AxpXyp8RfhLqfgy63RRfabLdsW4T/ANnrKpE7I1Tlv9mo3qujy2z7ZV+erCfO9cko+8dkZc43mkTduqxs+SnpD+9Sg2iSww/NWtbWDPs2tTLa2+fdXR2Fsv8AFWfMXyjLPR9mxmq39mWH5qsPMsK1Rubxv4YmmRv4Il3v/wAASriXL3IlhJoLPZKzff8Akr6z/Za/Zyn1We08X+LINluj77Oxdf8Ax96qfszfsr/bGt/Fni+Bvk+e1091+5/tvX2XDtht0giVUiVflRK6YxPKrVzQS8WGJIootiJViGbfVGFKtw7fnrpjE8qUjTh6VoQzKjpWC+pRQruZqih1Vrx08r5/mStzGR3Fg++wuJf9qpYvu1FM8Wm2FvFLKqbv79CXKuny/PVkFv79MdPkoh3feom+5VkFJH2NWgn3Kounz1YhffQBYoo302qIHb6ekzJ91qru7J91aN++rA5Xx/8ACTwj8TbV4PEGjW127f8ALdV+da810D9mGL4dS3s/hqdbiK4+8j/fr3Tf89PSZt1BfPLl5TwG/sLnTZ/KvFaF/wDbXZXgXxa2v4ldomV0Za++LyztNYi8q+to7lP9ta8Q+J37MUHiSVr3Rbny5v8AnlLW1OfvHNUifG03yK9YV5/G1eleLPhh4g8GTSrqWnzqi/x7a4C/tvk2/wDoddnMc/KMtoWemQ/PLKv9yraJ8lCQ7H3VcSSLZsqWn7BSUcopEE1nFc/62JX/AN+uc1LwZZuzz2a/YLr/AJ6w11bvVd+lEohE8n8VWep3Ng8GoWyzRW7b/NRvvVyl54zs4fBWq6Y0U73DRb4H8ptif8Dr2PW9K+3wS7W2Pt+WvBfFrtYWF7Y7V+9tZ68upH3j1KB4tJrD+Y372XqaKfJaHzG+ZeporM6D6l+wN/EtS2Fn/psO7+9Xdv4YbZ80Tf8AfNVIfDc/22Jdv3W+5trxKvwns0fjO9s4fO0vbt+XbXATab5N1Kq/fVq9N02FobXay73rPfRInunbyvnescIXiyv4b01n2K9eq6DbfutqLsSuc0S2iR0VlVK7bSoYtvysr171OJ4lSR0FhD8iKtO1LVYNKdIpG/ev/BRbOttbvKzbEi+dq+Sv2gfjZcv4g8jTblti/ddK6fsHj1JHR/tOeMGm0a0gb/WpK+7/AHa+arN2v4k/uPVjxV8QtQ8SWtvHqH+k7G3pKlUbbXoLbwU8srL9rtZX+T+/XkVpc5EYlfx+kttLpW37nlbN6f36674UfEJvAfhnVdK27/t+7c/+9WDryXyadaXM674ZV3xVwqalKl08W5dm6sGUXfE8P2yd9r7EWsLTbZnt9u3e+75q2L9/l81mVP71dL8NPh74j8f3723h7Rbm8dv+W3lNsrOnTlOQGJZp9jbaq/OteoeD7yfW9B+x2lm15cfwpF8719J/Cv8A4Jy61rcUUvjG5WwtPvtFb/fr66+Gn7NPgX4URRf2fpUE12v/AC8TL89d1Ogacp8MfCL9hjxZ8S7+LU9e8zQdH+/93ZK1fevwx+BXhD4UWqf2VpkD3u35rt1+d69A+VPl+4n9yon+5XoxjyFxpDLy88mJJWb5K4TxD4nl+4qs6V0eqzLNFt/u1xmpWexn/jolI7IxOaub+WaX5mo3ttqWazy/3arzTbE+b5ErCUjpjEpXKNtZqyksN8rt/frX+0q7fe+StDTba2+9ub/vmuY0G6bYLsrStrOJH+7vptzNbWEW6W5jRP8AerP/ALbbUt9tZxN5TfeletImci7NMs0sv8cUX8f96uH8SalvfarNsrrdSddNskgX+Ba89v386XbW4yvYQtc7GarV5C0MXzLU1hDsp19S5TPmOa8PXLWHiq3ZvuStsauw16FoZXZvuPXFalufe0S7HRq9CsNviTQUlb5/l2Mn+1USEca71Ud/nrT1Kwa2f7tYj/I1YyNIljZvqpeWdWIX+araJ5z1maHH3Nsyfw1ialoMF+rxXMCzI38D16dNpSzfw7KovoO9vu1JUZHx78Tv2eJ7ZpdQ8OQfuvvy29eKJbT2cssUsU++J9jb12bK/S3/AIR5t9ef/E79nLTvH8T3lnBFZ62sXy3H9/8A36JROmFU+JbbpVtIf4q0vFXgnV/A2qPp+s2Mtndq339vyS/7lV0TYvzfcrllE9WlUJrPai1aS8rNebZ825UT/bruvhR8EPFHxg1TyrGCTTdKVv3+ozLs3/8AXL+9WXswlV5DC0SwvPEmrRaZpVnJf6hO2xUi/wDZ/wC7X238Af2UbPwetvr3iiKK81j76w/fSCvQvgt8AfDnwi0tFsbNZtTZf3t3L88sv+/XqcNtLM3zVvGJ5tSuWrDai7V+RPuKlaCW1V7az2Vb37FrsiebIPuVFc3PkpTJrxU/hrMdJb9tqrvpmZFcvPqEv7r7ldh4G8MS206Tz/c3VL4b8N7ERpV2P/u13FokVjE7fwKu+tIkykY+sPFNqnlMqzIi/ceq8Ns1s+62byf9h/uUJ++leVv4qtw1tykEsOq/PtuYmhf++n3K0/JWZNysrp/sVSh2/wAS0x7CD70Xmwv/ALDUyCxeW2yB5drfLVezdfKT56HF6ke1L6J1/uypWVNc3ln9+x85P78TUFnQUzfWZpuqxak3lbtkv9x/ketPZs+WqIH0UUUEBRUL3Kw01LnznoAsb6dvqLYz/wAWyhEZP4t9ADryytdVtmtr22ju7dvvJKu+vH/Hn7LfhjxWksums2lXbfdUfcr2GnVtzEcp8I+Ov2dPE/gfdL9ja/tF+7Lb/MteZ3Nm1t8si7G/uV+nu/5Nr7XX+49ea/EL4A+GfHsDMsC6de/wzRL8tdEaplKJ8CbKY/3K9A+Jfwl1f4aajLHfQN9kdv3UyJ8jf8Crz35X+61dUZGPKMqJ+lWNgpjpVmZlXnyW8vzbPlr548c6a371l/j+dq+ib+Hfby/7KtXkGvaOtzdaZubfFdN83+wtcFY9LDHz/wDY5P8AnmlFdjd6PALub91/G386K5jrPvO5msbZdzSrs/26iS/0x3/1sD1xvxLsJXsIpbZm81m2bErhNHhudNidp5fOrwqkT2aHw8571bXNju3eeqf7laENnZ3O9ol3vXhFhrcv2xNzV7v4PdbnTYpWX59tKlHlkRXqGnpvh5b/AObc0P8AuV0Gm6Itg/ysz/79Fm679taaIz/79e3SPEkQ+IU3+HNQiX77RV8O/Ejwk2m6i63MX735/wDvivsrxVNqENrL9mRdmz5q+UvivNPqWry3m3ZEkWxk3fx0Sl7p59SPvHiet6rFD+7WCN9v8f8AcrG0qz/tW6uIpWVItu9f9uq+pPvv5a2PCWgtc3tvqcsTTWlq2/7u/fXDGmawLuq+J7m/srTT5FVEt12Lsq94J+Anir4qX6QeHtPnmd2+W7Rfkr6C/Zy/ZF1P4tayuuarA2m+HP4Umi+eWv0j8AfDfQfhvpEVnotjFDsX7+2uj2YuU+Qfgh/wTfsdKgtNQ8cXkt5cL8/2Tzfkr7I8H+APDngOzS20HSLawiVdm+GKtv5nfduqVErp5S+UV97/AMdQvC1Xfszf3aq3N5bWf+vl/wC+KsszLmFofmaVqpXNyqROzSqn/AqtaleT3kTrbQfJ/wA9pmrCm02L71y32mX++9BZlXniG2Tft3Tf7i1g3nirZ/y4z7P7+2ret37Qo/lMybP7lcu9/K9w6tKz1jI2iF54tg3/APIPl3/7dYU3iS5vJfK/s+NP9t2rSvIfO+Zfn/36zXh2feX56yNypc/2g67vtKw/9cVqpbJqt5L5H9oT7K09nnbK07BPJpcoBpvhuKHY0vzy/wB+X566CzRU+9t+WqkM2+pbx/JtX/21rQyOX8Q3+9vu1y8P7591aeqzM8v3t9RWcLP/AMslrE0+yXbaH5Kr36fJWqkPyVSvIW2fMvyV0RMzl/JZ5fu/JXW/D2bybq4sf+WTfOtZttZq7/KtXdn9m3Vpcx/8sm+aiUQNjW9EWZZWVWrhbzTWTe3lN/sV7P8AZlubVGX7jfPXNa3ojfxfc/hrm5RRPMntmR6ltk+etO/0dkb+L5ao7Gheo5TY2LOtaGzWaufs7zZsrpbCZX+7WYD/AOx1SrFtpS7/AJV/8drStkresLPfs/8AiaYuY4fxV8JdB+IWl+Rr2mQXKfwyuvzrXyF8Qv2Rb6bVni8D31jf6fu+5cXyI8T17P8AtgftMwfCXQX8PaCy3PiO6XY2xv8Aj3X+/XxJbftb+MtKG3T9G0mwf+O7t0bzX/76q/ZHfQlI+lPhd+w3F9st9Q8dXK3Lp866fbtvi/4HX2L4e8H6f4esIrOxtoLa3iXZEkK7dtcV+zx8V9I+OXw+sta09l+0bVSeL+OJv469fs7Zk+Vq5uX3iKsivbWda1tDViG2VKlf5F+7WpzlR0+Sqs02ynXN599VrPm3TPt2s9WQRPuuX2qtdR4b0RUVGaotE0f5kZq7Kzs1hX5a1M5SJraHyV+WjXrn7Noz/wB+VtlWET5ttYPimfzb+K2/ggWtjEihdUWrcM1ZiIzrVd7mWFvu/wDj1BfKdB52yj7eqNWbDNvWobx6A5Tdebzqi2N/DWPDfsny7fkq2l41UQFzYRXLbZV/4GnyOtWrOa50r5Yv9Pt/7jt860133UJu3UAXU1uxm+Vt1tL/AHJalSb7S/7r5/8AbSqu+J/9aqzJ/t0zZZwtug82z/65NQQaX2NX/wBbEz0qW0UP+qWsn7ZeI/7jU9/+xNFTptR1mNP+PO2mT/YfbVgamynbK59/FS2f/H9bT23+399KvW1//bC/6HLFMn+xLUAaDuiUI+6iHTpEXdL89O8lYfupsoICiim76AKXiLw7pvi/SZtM1aBbm0l7P/DX57fGL4G+Ivgf40uHSKXVfBuoy7rO7X5vsr/3Hr9Ft9V9T06x1/T59N1K3ju7KddksMq9a6IyM5RPzHeHeqMrfI1Mmh2JXvvxu/Z1fwM8ur6IklzozdU++8VeBXj7Gda9CEzl5TKv/k029b/pk1eb2yLeajoVm3yfZbP7RPv/ANmu48Va9BoPh69nuWVEZXTe9eNX9/rV54Vl1DT7OR0g2RNcJ/EmyuCsddD3YnmOq6rP/al5/of/AC2f/wBCNFNk1LUPMb9/3NFY8x38x9sX+pfb/l/grHv9H2QPKtec+DPi1B4h8R29j5Xzyt8vzV7Brb/ZvCWp3O1d8C768KpL9/ynq0f4B5Knn/29Eu75N1e++D9b2adbqrfw183+DNYbW0ivpV2OzM+yuz1jxzL4YlSL5tn8VdfL7xx1fhPpC21Vn2fNWgniFodnzV8qP8cr75/I+5t/jrHvPjHqt43/AB8sif7FdkTgPs251VrmJPNZdleBfFrwM0L3GprPvil3bov7leaQ/FfXrlNst9J5X8KJ8la2leMNX8T3VvpTSteea3yxIv36vlMpR5zx+bwxJeOjRQSb2+6iL89fav7JH7NOof8ACPxX3iWzjtreVt627r87V6F8HP2abHRIrTV/ENsr3f34LHb93/bevpbTbb7Nb/d2J9xU/uURiZxiXdEsINHsorO2iWGKJdion3K2E+daz7ZKsJqUUKPu/hrYssb1heh7+J28qJt7/wCxWe959vT5t0MX/odZ+peJF0q12wQfd+RaAOoSwnmX97eMif3EqvNYLbM7Ku//AG3rxq/+JGp6bf7pZZHi3fceu68PePINbt/mbY/9ygvlL15ebHesG/vGdK6a5hiuV3bq5HW5ktm21QHL6q+9nrl7l2SWugv5t7VhXiVySOmI+Gbem2oblN/zVXhm2NVv76VJoVE+Rq00Teibaz3tmetPSoZXarA0NKtmd/Nb7lZ/iG82I6rXQPts7XbXGarc+dK+776fJWcjOJhP88vzVoabDVRE3tWnbHYtRE2kWtlHk0JT63MCJLamXlt+4fd9zbWnDD8u6qWsTeTautUQdF4D1JdV0H++8TbK1byw3pXmXwZ1tk8UXuns37qWLeqf7VeyvDvrIcjz/WNH3q9cfqWmtDXsd5pu9H3LXNaroKv860pBzHmWxoa19Nm2bKvX+gtv+X/xyobbR2hlTdL8lRylHUaa6vsrnfj38ZtP+Cfw+u9TnZX1CVXS1t93ztLXRQzR6PYXF5csqRRLv3vX5gftS/HWf4r/ABGvVgl36JpzNbwJu/5a/wAb1tRiaUo88jynx54z1Xxt4ju9c1edrm9vG3t/0yX+5WVYfPL8/wBys9387f8AxvXQaJZq/wB6rqn0OGoHqH7Pfxj1D9n7x/b65FK39hXkqRanaf7H99K/YXwl4h0/xt4ctNV0yVZoZVR1dHr8PbyH9w+5d6f3K+rf+Ccf7SkvhjxPL8Ndeu99jP8AvdMmdv8AvpK5eU5sbT5JH6VJ8lVbm8ZK0LyFk2Sr/qnrPms2uWqeU8eRku7XL/uq2NH0ptyNt+dKsaboP73cy11dhYKiVfKYykGm2fkp93ZWnQn3dtOraMTEfD8jbm+4vz1w73P2meWdvvs1dVrdz9j0W4k/jb5VriN/yp/u0zaMTQS5WH+HfVaabf8ANt2VEj0PQblu2m+erEz71rHR9jVbSagyJXTdT7O2bdu3f8Apm/5Klhm2NVDkayfJUvnRJ/FVJLlZlqpM/wA1BiW5plf7rVXd2f7rVU+Z2+9VuFKAJbaFk+Zm31Y85bPfuaq+/Z/FWZeXLf3qsC3ealv+Vdux/wCB65+aa2SfcsX2aX/ntE2ynvN89V/J85qANJNb1e2XdbXy3Kf88bha1rbxm0MHm6hpTQ/3prf50rBhtvJ/i31N9p8ldv8ABVkHW2fiGz1VN1nOs3+x9x6upNv+8rJ/vrXkusPLcxStY/ubiL51dPv1zOlftA6vol19mvoPt6L8nz/I9QHKfQEz/LVJ7z5/vVzmifFHSNetUl2yW0rfwP8AJT/7VgvGfym+5REjlN2a8gubWW2volmtJfkZHr46/aK+CzeBrpta0iNrnRbht/yL/qnr6rS5WZf79V7yG21XTrjTNQiW5sZ12So9dMZESifkl+0PM03w01BYtyeV+9asH4e+LfO8C6PBp95JbSvAjsif987K9o/ax+AOq+BvENxbNcz3PhfUfnim2/8AjjvXg+lQ6f4Ygi+aO2tIPkXe3yVx15F04mgfA7sc+bBzz/qqKxJPi7oyyMPtY4JH3aK5PaHpewOa+EUMv/C0NCn+bbEzbq+u/Ek2/wCH2sPLt2eQ29/9mvmzwlNFYataTqv3W+Z6+i9SeK8+H2u7mXa9rXl83PiDsp1Yyonz58Jb+WbS9rfws6/+P11fxU/cpp9yrfIy/NXOeCbb7BvWJWRP4a7vWLOLxDYW8G1fl/v12yq8lT3jgqVPdPOrawvtSlSKxgZ/l311Fh8MdTmurdZ18nzW+b5a6rw3oi+HovmbyXf+5Whf6q1hq0S/adj/AO989ZUcfTq1fZROD2pizfC6+/tG30zSoGvLu4bYqV9xfs/fsx6V8KNLt9a1q2jvNddd670/1VUv2WvBOn2FqniPUF867lbZFNMv3a+gtVuf7SvYli/1SfOz17RcSq/3lnlXez06G/X7u1tlRXj/AD1Rv7z7NavLu+RaAOjm1WKwt3llbYiLXK6VrH9sa48ssWyJV+VKo/aW1JEll+5/ClV3ufJ1SJl/jWrA6651Jkrmb+53s+7+Or1zN8lUZutAROX8T2C3NhKyr89c/wCFdbls79Iv9iu4vIfOgdf71eX3iNpurbv9r5dlY8xtGJ7dZ6kzwIyt99aydSdnd2aqXhi8aayiVm/hq7ef3qOYjlMW53Vk3Pzo61rXlZk1ZHTEx5k/e7alhdk+WrL23nPUttYfNQMls4Wm+9XR2dmsMW6qlhbbPlrWm221rVmRjaxc/Ltrjb998u+t3WLn53rnHfzqwkaRiEKVeRKhtkq2ibaIhIE+SpUeotlSwpvatzMme82J8tYWqzM6ferSufkWsq5R3SlI0icv4evG0Hxrp94n3PN2NX07CjTRJKv3NtfMWt2zQ/Mv31+da+lfA1+useF7K5/vQVISLezfVS5s1/2au02ZKDmMGbSot/yqv/fNUn0fe3yrXQTf3a8/+NPxR0/4S+DbvVbmdUm8r90lWUfL/wC3t8fl8GeGk8HaVP5Oq3/yNsb7i/xvX5xPeI7/AC/+hV0vxd8f33xI8TanrmoO01xPO3lO/wB9Iv4Erh7B9la/DE9DCRNuzmWFtzV1Fg6+UjLXKWb/AD11cO6HTt22sZH0lP3IkWq6k21dtcmNYvNB1m11yyka21CwnW4gdP8Afq9fzSzP/uVVh01r+V12/J/E9HwnlYmXtT9yv2VPjNafHj4R6fqsDK92kSpOn9x69ls9N/i2/wDA6/H39gb9oFvgJ8U4tD1Nm/4RrWW2L/0ylr9nbaaC/s4ryzZZreVdyulRE8SoRQ2ypVijZTq2OYKKKeib2RaAOe8cTFLW0gX+L52rmNlbHimb7Tr0q/wxJtrM2VJ1w+EEoeiigorv9+nw0OlC/foAto9O3NUVP2UGQedK/wB35KsQpv8AvVCiVYR/kqgJtmyhHqF3am+d8r1ZA6abZWLf3/zbVq1f3Py7WrCd98tAEqPvar0L7FrPhSraPsWgktJMqI+6sfVdSWFX/gpl5qsSK/zL8teW+PPFrIjxRN87f3KOYuMTqJvHMFhdP5qK9Yl4+n+IdUS5gi2O33q8s0qz1PxJe7maRIk/uV6xolgulWsUX92oDlML4qfEuXwBpemWdnFFNLdP99/4a3fAHxgttS0NJ7mWNLuL5JU/v14b8Zrz+3vGtvYq3/HqqPVTTbb7M+nwfc82fyt6URCUT67sPFv9pWqX1ssflP8AJsrQs/FVjfxbd2yX7lef+DIf7KtfsLN+5f7tM8N/8jA6/wC1VmJ6BrHhLT/ij4ZvdD1W2juYm/1Xmrv2PXwJ8S/CXgD4deKrrRfEfgmNLuD52dGZN6f36/QPSr9bB9zbvn+7Xz5+3h4b0zxP4A/4SOCD/ia2C7GdP7v+3XNU9+J00/iPk7PwZ/6FeT/vr/7CivKftNp/z1/8dork5T2eaIeSqXG2Jtibq0PBnxdWbw9440i+l/0iK1VLVP43rjP+EhiRPPbb/wB9VyWm+G7zUtZl1CJV2PLvZ/uV5lCXu88j5GhVlGR9C22sWf2O3XyFS4Zf++KqJ4qgs7h9u35PvVy76x9ptUVvklWuHm1Kf+2ZW3bIv4a5q9b2sTapI9s/4TmWZf8AUb/7vzVpfDHwZefFfx1FBP5iJ5q/c/u/3K8hs9ens3SXbvRPnr7r/Yh0qz1XTrjxPt2Rfw1jluG/f+1Oan78j6dtrO28K+F7TT4Il2RRIipXUaPeQXNqqr9/b8tef6rqTalr0TL/AMe6/JVt7xdEuopYLn90/wB5Eb7tfbM74nUaruTf/BXHw3n9sRS7mZEi/grae/bxJEiqrbG/5bf36yrnTV0eWWJfuMtREuRbtnVLDyqx7m58mVGqxYX/AJ0VZOqzMku2tiDqEm3qjUPVXTZvOt/9yrT1BZXd68y8Zp5Nw7L/AANXodzNsbbXn/jl96Ov/j9ZHTE6DwNefutrV1dy/wAu2vMfAGpfvUib7/8Ac/vV6bcfx1hEmRi3H36zJk+atC8fY9Z7/O1aFhClaFtDVe2h+etiztqALFhCyPuam6xMqROtXf8AUrXP6xMzq1WZx+I5/Un/AHr/AO3WTs+dKvXL72otk31yG462hq3sp6Q1LsreJzlR4f8AaoT5Gq26fJVTZ89aAPdN1Z95D8laaVDcp8lBqcVrcP369Y+A+pfafDktj/y1t2/9CrznVYfk+at74Iar9g8W3Fr/AATrUCke1vCySvQ6Vdv4dk+7+/8APUXyp8zNsRPvUGPKYOvalbeHtLuNQvJVht4l3s71+YX7V3xOvvi74huNrSppVhLsgh3ffda+lv2ovjNJ4huH0HSG/wBEib96/wDfr5ZudBWaJ1b/ANBoOmnE+Ytb0pkl3MrVzSOqS7a9o+JGif2bA7bf9168chsPOn+ZtiVcjvoGrYbXlSuov7nybBNrfPWFZw2MMqRNL/wOtW/0Gd4vPguW2bflR6j7R68f4UjKs7Oe/lXyt3zfwV2uj+GGtok+Vkf/AHa2/gJ4YXxV/asu3fLYMiNXtaeAN6bfK/8AHaxqS948c8E1Lw95zv8AeT+NXT761+j/APwT+/au/t7Rofh94vudmrWq7LW4mb/XrXx7rHgyW2lddu//AIDWVDomoaDqNpqdjK1tqFq2+CZP4aInJKPOft7MmxqZXzl+yL+1DbfFvQYtB1uRbbxLZrsdHb/W19IOmx9tdEZHBKPIMqW3GZN392oqiv5fs2k3U/8A0y21ZBw9zN9pv7uf+9LRsqK2T90lWkSpO0i2UypnqGgBr0yn1C71AFhHqZHrPSb56tJVmRYR6fvqJKc71QA7tUTzbFqJ7nZVG5uasCK/m85dtVKrzXO9qHeoAto6R1FNebNn+9VR5vkrK1K5byn+bZ/t1ZPKYnifWFtrWXa2x9zPXk9z5+sainzb0ro/FWpNct5W7+Kq+lJ9jXzP4/v1zyNzqPDemrptqn8Dt96tC5v9m993yffrn7PUpd3+xVTxhrH9m+HtQn/6ZfLVmcY+8eRTXn9q+Lb2+b7jS11sOiS6la/uG2S28u9a4TREf5Gr1XwTf2aWtwtyy73/AIKVMuoddoPiSX7KkVzFsvYv9bW3oKM73GoRNv8AmridYdb+yl8hl+1ov7r5q7bwA/neA381tkrMzrW0jA0L/W2v4nigZURfnb/ZrgbzUl8f+H/Evhe5VXSWCVIv9v5KfrGsf2VodwrLsuJf9U/9+q/hi2XTb23uZW2Sy/erGRpE/M/VdK1PTNUvLPK/6PM8X/fLEf0or7u1j4SWc2rXsn2Rfnndv9X6saKjlL5j87PEOm3mleVFPF87t9x6uQ3mpfZ4lVVSr++81K93ahL50v8AfdfvVcuXZIt235Er5WU/d5T5+Jkvc30L7Z2Xf/sVDMjXN0mz/fqF7z5nZqa+qxwr5u7Zt/jqIxudP2C3eXly9q6szIiL8tfpb+zHYS+GPg3pVjtVJWi3y7K/NHwNc/8ACW+MtH0hVZ/tV0v/AI7X6oeDIf7K8P29sq73RUSvocJT5DajH3TV1vWJbO1fyPkdv4643SvHNzZ6l5Fz++hZq6q8tmubOVmXZ8v3K8yv7PydS+9XpSkdEYn0X4b8YWf9mosC7HT+CjWNVV1edm3u/wDBXimj3l3bbPIlZHrvfD0M9/8AvLqfe/8At1JRoaPeNM33qm1J97UXlt5M6NFtT+9somTfFWvMSWtBufllWtDUrxYYq53Tbn7NK8X3/wCOtXUv30H+9USL5Sl9sV2f/wBnrkfGG14H3N9+t6b5N2yuc8Q7nt9u6seY6YGJ4Pv2s9cRm/hr265+f7v3NtfPkLsl/Ft/vV7xZvLNap5v91awCRn3ifPVdEq7cp89RQ/IyVqSWLNN9atsmyqttD/FWhCnyu1WZEN4+xa5XUrn7/zVu6reLt+WuUvH3u9ZyNIlXZvarVtDTUhrQtkoiXIESpdlSpDT9laGBUdKqunz1qunyVSmTZVgQpRMny09Ke6b1qDU5nVYd6vWLoN+2ieJbK82sieb81dLfp8r1y+pWbOvyt89BZ9UecupWtvKrffWvH/jl8SP7E03+yNMl/02VfndP4aIfi7Bo/g23Xdv1BYtipXj7w3Ot6jLfXjb7iX+/QLlPPb/AMN/bN8svzyt87P/AHq5HVdHWzR/lr32bRF+y15l4/sFs4pW/gX50qTY+RfjrqsUN1/Zi/JKuyVv92vFHTznrtfiXqv9seLdQlZfusqK/wDsVysKV28vunZSiFhYMktdbcoyaair9/8AuVlaU6vL5TV0GpXMFtAlYfaPbpx/dHqP7HGq2em/EjW9Au/9brNqjQf76/wV9c3nhVraX/UM6fw1+cnh7xJeeEvFGj+KLNv9L066WX/gP8dfrj4VSz8eeEtJ1yxn3295Asq7P9quWpH3jwa8eQ8OufCy3Nw+5VrK1jwB/o7t5Ve2/wDCNxf2y6rF9xtjf7VbF/4SieD7q/7lVynHzHxqkOq+BvEFvrWkStZ6nZy74nT+Kv0b/Zs/aHsfjP4cjtrzbaeIrVds9s7fe/2q+UfHngPez/L8lef+G7nUvA3iW01XSJZLa7ibdvT+NaiMuU1qRjOJ+qro6Vk+Mpvs+hrF/FK1cl8HvjDbfErw3bvJth1OJf38NbHjC++2XtrbLu/dLvaumJ50YmbCmxEqVKaifJTkpm4103VC9WHqvN1oAieonSnI+6n0ARbPuVY31Dso30AW0eonf56h376a71RkE02xaxLy83/LV28m+SsKabe1AD6POpm/5Kru9AD5rn5K5TxDqXkxPW7NMqferz3xJqW+WVf9qolI0jE5+aZpp61YfniT/ZWsqw/0l3b7j1tWvesjaRYs0+bdXIfGbUls9Bt7FW/ezyrXcQusP3q8c8f3P9t+Kvlb91Avy0uYIxMzSk8mCrE2pLs8pfv/AN+mTTLbWuz+Os3TdHn1K63s2yKtqZEveL+lax4hs9U81n32i/d/v16dYeP0trBIpfktPvtv+TbXLw2EsNqnlLveKuP8eak02m+UrbH3VZzHsupabP4kuLS+s9s1oi/uq5rWNVntr/ymb54m3rWf8EPiKumxJpV82+KX7u+ul8f2cCalbywfclXfWMpHTGJ00XjKJo0PqAfv0V5lHKyxqPQAfeoqOYOU+BNB1uK/tU81v3taesbba1fzfu/f315/Z6beWDL/AAItaHi3WJ9S0ZIIN2/+J68H6pU9p/dPnoxMe/8AEkF5+6gX7n8b1a0fTf7V2bm2L/FXFJD+/wB33HrpvCv2y5v9tssr7f7ldkqEfslxkfQX7LXw6iv/AIqxagv3NJi83/gbV+gGiP50W6vlf9jbw3LpvhfXdanX97eS/Z4n/votfVXh6HZapur0qR3048sTYmdUt3/3a8v1tP8AiaO3+zXpF5/qHrzfWH/0963Nogl41mm5f4K6Pwr42aa68iVdj1hQ23nJXPzf8S3Wd38FBR7/AAzed81Tb1dK5/wrqv2yBF/j+5W7Mn93+GpjIgyt/kzvXR7FubKLd/drn7j79bumv9pt9v8AcWnIsx7xNj/LXNa9/d/2a7C/TY77q5HWEXZ/t1kbxOVsLbztSt1/vS17lbJsgT/crx3QU+0+JrJV+5ur2j/lki/7NYFyM+ZPmplsnz1Yb79Ptk+etzItQpU002yKhEqpfuqRPuqwMTVZvm3LWK77/vVdvJt9V4U+bdWH2iyxbQ760Eh2UW1t8n3atolbkEOyjZU2yjZVmRXdKrum6rrpVd0oNSltanb/AJdtP2U/ZvqAMm8h3pWPNZ7/AJdtdc8O9arpZrvqwOUTwrFu835asf2I27+Guzhs1dfmVf8AvmoZrBf4ags5d7DZBs2/8Drw34/XkWg+HL2dm2IsTvvr6KvLbZFLu/u18Zfto+J/s2jWmlRN+9vJfm/3FrWnEqPxHxlr0zTXDyy/I7fO1ZW9d3y1d1X99cO1Y77vN2VtI9KJq6Pumvfl+SurudK32+6X/gKVyWj7oZU/2K9Att1zBE392uf7Z9Dho89IwUsFSLytu/dX3x/wTl+Isuq+Etb8GXjfvdDZ5YHdvnaJq+H4bb9+9ex/sqeKm8DfH/Qp/NWGy1RWsp/9rcnyf+PbKXKcGLw37rmP0F0SbztSuFlX51auoSzV1rnPsbW2sy3Kq2yVq67Svnqz5E5fxD4YivIn2xV5DrfgPZdP8v3v7i19NzWCzRfMu+sK88KrM25VXZWXIbxkcD8N/Ddzo8qXlnO1tcL935fvV7wk0t4yTztvl2qlc7o+iLZqi10aIqfdpRCRPTd9G/5Kh31oSTb6hejfTd9ADKf/AAUz7lDfcoAN9Melf7lMoAEqGZ6mrM1K5+R+aAKWpXi/drMh3vTJnZ3+apoelApDn+RaqzPVi5eqN+6otUZmVqt55MTt/s15pqtzvlrqPEOpfI61wr7pndt38Vc0jtjE0LGt2H7lY9hDWwv3KzMZD7mZYYH3f3a8R1LUlfVLuX/a2V63rc3k2Usu77is9eD3Nzvndv8Anq2+g2j8BeSaW/n2tXT2c3kxJF8uxK5W2m/vVd+2LCu3d8lacxHKdHNrywxOq/x1w/ieZpot395qtzXnnfKsvyVk6kny7NzOn+3W5jylLRLlra63K2yvWodbl1izi3Nv2V5HZ2zPKny/JXpvhu22WaMy/wAPy1jL4Tcuf8BoqbatFc4Hg/wT+GPhDxhpt21zc/bE8+Xa7xf8st/yVxXxIsPCulX+oaZZxM8tvLsX918jVm/B3SvGdz4S/tPw9LEmmXS7H3/fTb/HXr/wc+FGka9Fcahqe6//AHr/AH/42/jevQh8J87H4T5Vs/hvLqupP+4+zW/399em/DHQbbwBLqE6wR38t0vlMj19EeMNE8HWavYwS21ncf71cjo/gD+0tZtPs1zbPb+am50bfXHKnySMF8Z7X8OvDcHhXwLpljAuxNvm/wDA2r1PSk2QLXIwwrD9ng/gi2JXbWCbLdP79XE9gh1L/j3evN9Y/wCPzdXpepJ+6f8A3a8y1J98rtW5pE0tNffEiNWP4qs/n81avaU7bNzU7W0863pRLkWPAHiH/SEV/kda9gtplmXd/s186+Hn+wazb7vuN8jV714euVmi8tm+792pkIq3m6GV60NEufnpmt2fnQfL99PnrM0S5ZJaUgOg1VN6vXD6x8m+u+v/AJ7VGrgde+R3rA6omf4Gtmm8Vxf7O969jf51+WvKvhvDv8Syt/cWvWHh2JtqAkUXh3tVhE21MkNO2VvE5pDfufNWPqtz9+tC5f5K5y/f5ttEi4lKZ99WrCH+Jqqww75fmrYtk2URLkWoUqZ0+SiHpTtlbmBFRQ6fPRQAx6rzJVv+OopkoApeSz/dp3k7P4ql2U3ZQaglGz56dR996gCxbJUrwq9Nhpl/eLDFVgY/iF/s1rLu/iWvzK/ao8QtrHxXvYt37q1gWJa/Qb4heIWs9GlZW+dPnr8tPiXrbax40125Zt/+lMif7ldFM1pR944S8d9z7WqCL71SXP32qKH5/mokexA0LCbZcV6Bo9z51vXnsKV22g3+xEX/AGa55HvYSX2TXeHZT4bxtKurLUIm2XFndRXET/7W+pfvpuoe2WaBl/vU4fEejWpc9LlP1l8MXMXiTwvpWprtf7Vao+9P9yuj0qFkuEVq8c/Yw8Q/8JJ8BNEadt8trvt/++Xr3VEXd8tbn5lW9yryl62T5KtfZl2VFC/y1dh+daxMyv5OyircyfLVSg1DfVff89TbKh2fPUgTUz+OjZT6AGN9yi5f5k2/c20b6ZsoAKHoprvVAQzPsX5a5/Vbn+Gta8m/dPXM3j72qQIkR3l3VbRNtMtkqw9UZyK833KxNVudiyytWxePsWuV1682WUv9+okXGJxPiS83yvWPD89Pv5t8rtRZpvrlOmXwmrZpsWtNfuVStkq6v3KDI5X4hal9g8Oag2359uxa8Phdt/zV6r8Ubln0bym/ilrye8f7Mm/dWR0RiWLm8WGL71ZT6lLM/wB/5Ko3MzTPuarOm2f2l/vVRcjV028ZGSJvuNWhf7X2VUeFbNIv49zbK0JrbfKi11ROORY0SwWaVPlr0Wzttlqir/DXNaJYbNjba6223QrRKJHMReT/ALVFS71/u0VgaHwV4P8AFuveErBLHTJVht/4kr3X4G+OZYbX+wZWZN6yvE+75/mfd/7PXFax8Op/D0qrLA3z/Ir7a1fAfw91y/1aK8s55dN8r7tx5X3P++q0pSPnvtE3jD4e+AvCstxeeIdckmvbht/2f77v/wADrV/Z10r7f41l+zLJDplmu9U/gZmrjPHPw3n8N79T8R3TXkztsi3/AN6va/2V7a5m8M6nqtzbfZvNl8qJP9ha7KkS6MeaR7lbJv1FFrtrNP8AR0rj9KTfepXa23+qRa5z0Slqv+ofbXlN/wDJK6/7Vet6qjfZX+b5K8i1Xb9qerNoliwertx/q6x7abZVia5bb96oEZ8Kf6en+9XrHhWZoVSvJN7JOjL9/dXpfhu5+VKAPSEto3i3S7vnWuXv4fsd67RL8lbdm8uzYzb6L+2V4vu/P/fqDUdYTfbNLeP+OvPfFVz9mldfmfbXZaPefZr94q434hWzWc8q/wAG75a5zWmXfhF++1S7lr1jZvlry/4IJvW9lb7leq2yb5XqokSDyaa6bFrQeHYtZ94+xa6TAx7+b5NtYMyb2rTv3+es/Z89YSN4jIU2NWhClVUT56upVxIkW4elS7KrwvVuF99bmZC6U3Zsq06VVdPnoAEomShKdQBV2UOlS0N9ygCpsohT5qe9PhSg1JUrP1L7u6tP+CqmpJ/o9AHg/wAY9Vaw0m7bd/yy31+ZWtzf8TS73Nvdp2ff/wADr9A/2otS+weFdYl/55QOi1+d9/8Af3N99l+aumHwHXR+IzLl970Q/ItM3/PT4f7tZnq0/iLsP+rro9I6pWBD8la+mu2+sZHpUJe+dhbP+63VbtnZ9lZlnM3lf7FXLabe6rRE+h5vcPuT9gDVWfwNrekbv+PC+fb/ALrV9ZQvXxF/wT6v2TxB4ts93ybYpdlfcCJsWuk/McwjyYiRoWz1p2z/ACVgwzfNW3D8lRL4jgiW/v1XdKdvpsz1BqQ1E9S03ZQagm7+JaHp1FADaY9Pof56kCGq8z/LVib5FrPuX+R6oyM3VZvkT/arHf52qxqU29kX/ZqvCnzVIFqFKJutPX7lV7l6oClfzbEdmrgfEly2/wD2HrrtVmVLeXdXnmt3PnS/7lYyOqmc/M++WtCwTfVJP3zVq2EOxawLNC2h2f3qtv8AcqGFKmuX2QO1BkeOfF2/8mW3tl/vb68rmmaZq7L4o3/2nxVLB837qJa4zZvalI7YBDCzy/LXR6bZrCn8VZlhbfNXS20PyJUkyM+//fSxRf7VdR4e0ptSvPNrn5kX7VE39xt9aGieJ202f738VdUTjkep6bojwr+9X56sXmmsnzbfk/v1U8PeMIL9UVmV3/266C5mWaD5fuVoYHM/Z3orZ+zpRWfKdB83+J/H8GpapaTyxM6Wcu9U/vv9z/2ejR/i1qut69aafZwbEZtm9GrzzWP9b/wOtn4O/wDI/WtcmHZ819s+j7/wTpmvNFc6nB9pdPuo/wBxa6PQdNg0fS/s0USwou75EqKL71X5vv8A/AK9eXwnpUi94e/fT7v7ld1bJ8iVxXh3+Ku4i/hrmkdBU1VP9HevINYTZeOrV7Lq/wDx614/4h/4/wD/AIDVfZHEz7f79SzfcqK3+/U9x9yszczd7JKjL/er0Pw3NEibmbYledP/AK2uwtf+QalQB6bpvifT7xXginje4T+BGrQmmWaL5W+/XgPgz/kbE/3q9o03/j2i/wB6s5FhNDsuln/jSsL4ow/adFSdfvqvzV0tx9ysLxz/AMi5N/1yekKJd/Z+hW50S7Xd8ztXsFtpSwru/jrx/wDZy/5Btx/vV7s/3K0iRVMe5j2JXP6lNsT5a6O/+69cpf8A3Xq5GMTHuXd6rv8AcqWb79Qy/dqTqJIvvVPUEX3qlSqiYSLCPtq1bPVKrdv9+tBFpPnqu9PSiagCKnU2j+OgA2b1pj1LD/qqimoAr/x1YhSq/wDHVqL7tQBZRPkqpqSfuHq6lUtX/wCPZqDSJ8O/tmax9j8L3Ftu2PdSoi18M6r8l18v3K+y/wBt/wD1Gn/9fkX/ALPXxfqP3nrsj/DOyj8RV/iqeFPmqKL71XE++azPViSJ/drQsPklRm+5VH+Or0X+rokd9I6Owm+/t+5VqF2+0JWfpX3a0rP/AFwrI9yL9w+q/wBgO88n4l+JYGb/AFsEW2vva5f90lfnv+wr/wAlg1X/AK8//iK/QK4+5Wp+e5n/ABhttefvdtdLbTK//AVrjLP/AI/Hrq9K+49EjzImhvpj/wC9RTag2iOooSh6DQf/AAUPR/BRQZDESlf7lOpr/coAqTP8tY95N8latz9ysS+oAxbl98tSw1A/+tq1D0qQJapXL1drPvKog5fxDefuni/2q8/v5t9dnr/8dcTeffrGR2QK8KfNW3Zw/JWPF/DW7bfcWsCjQto9j1U1j/Vbf79XrXvVLUvv0Gf2j5v8WzLeeJdQn/29n/fNY6J89XtU/wCQrff9dXqGL71KR3xNCwT7jPW3F/qqzLf/AFdacP8Aq6iPxESKkKLNf+W393fWU8O+f5v71atr/wAhFv8Adqv/AMvFdhzl3QXlhvE8r5Nleu6VeNNEit89eVaX99K9O0H7iVUTORtUU+imZcx//9k="/>
  <p:tag name="MMPROD_12531LOGO" val="/9j/4AAQSkZJRgABAQAAAQABAAD/2wBDAAMCAgMCAgMDAwMEAwMEBQgFBQQEBQoHBwYIDAoMDAsKCwsNDhIQDQ4RDgsLEBYQERMUFRUVDA8XGBYUGBIUFRT/2wBDAQMEBAUEBQkFBQkUDQsNFBQUFBQUFBQUFBQUFBQUFBQUFBQUFBQUFBQUFBQUFBQUFBQUFBQUFBQUFBQUFBQUFBT/wAARCAKA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KWgAopMijIoAWiikyKAFopMiloATAowKQuo61XlvYIh88qL/vNUOaW5Si3sT0Vlt4gsE/5fIs/761QuPH2iWrlJdRtkZf70yisfb0o7zNo4atPaDOk/Cj8DXNp490F13DV7M/9vCVNF410SYfu9StX+kyf40vrFH+cf1Wv/I/uN2isf/hLdH/6CFv/AN/V/wAaF8U6U33b63P/AG0Wq9vS/mQvq9b+R/cbFLg+tZqa7ZSfdu4m/wC2i1Yj1C3f7s0Z+jCq9tB9TN06i3RcopnnJ/fH507cD3rS6IsLRRSZFUIWikyKWgAooooAKKKKACiiigAooooAKKKKACiiigAooooAKKKKACiiigAooooAKKKKACiiigAooooAKKKKACiiigAooooAKKKKACiiigAooooAKKKKACiiigAooooAKKKKACiiigAooooAKKKKACiiigAooooAKKKKACiiigAooooAKKKKACiiigAooooAKKKKACiiigAooooAKKKQ9KAI1pTwelRSzRW6FndUX1auN8VfFrw74Rt55b7UYgIV3MolXdj6Vz1K8KMeacjejh62Ily0oOR2wANMkO0AkZr5c8XftvaLZuYdF064v8r8s+5VRWrxfxD+0p8R/HP7qzlks0VvlbTImLf8Cr5+tn+DpaRfPL+6fZYPgzM8TyyqR9nF9ZH3lqvi3SNIike91G2t9g+YvIuV/CvPdd/af8CaLbO8erRXe3+GHmvknSfgz8TPiJqkVxfR3O25+Zru7f8A9Cr0bQv2H9Rk3nV9ZVV/hEKtXnf2rmWIf+y0vd/vf8Oe1HIMjwC/2/F80v5Y/wDDHU+Kf23NHsQv9j2T3/8Aey22vPNd/bV8VXky/wBkWNtbxfxLcDdur2LQP2N/CtpaJFfNLdyL/HuxXomm/AjwTpsMUSaBZSNH/FJGGaolhc5xXx1FASx/DGCl+6oSqf4rHxX4i/aD+JvipE2y3lin9/ToHX/2WpYNF+MXi61R1/tG5iK/8tZdlffln4b03T4VjtrOGONeiKtaCW0UQ+WNU+la/wBg1Z/xq8pGP+t2Ho/7rg4RPzz0v4JfFO+m2eRc2zf33lrRuP2VfiPebnlVZWb+/PX34sKJ1RR+FS/gBTjwzQ5fenImXHWN5uanShH5H58Wv7I3jqd9klvBCv8Af82tm3/Yj8Wz/M+qWsP13V930wgn0rWnw1hY7OX3mNbjjM6uyjH0R8Mv+xP4wgT5dWtX/wC+qpH9kTx1ZPmG9ib/AHWr72xTGznrWj4bwr6swXGmZr4rP5HwVJ+zd8VNMV2triQf7lxWNqXg/wCMXhVHZ7jVo0X/AJ4y76/RAjPbNQtaQv8AeiU1jLhymv4dWUTePGmIf8ajCXyPzeT4kfFHQX/e6lrr/wCxMjP/AOyV12kftaePtBh8q5s1mVf47iFw9feD6dbuDugjP/ABXP6z8OfD2vo0d9pdvOrdQyVj/YmMpfwsRI6FxPl1eVsVgo8vkfLnh79uG989F1XTUEX8TxGvU9K/bB8E3nlrPd/Znb725fu1ual+y94Ev4XVNIgt3b+NFry3xH+xHa3d20umasbZf7jhn/rUcmd4SPu2mdHteFMfL3oypf18z33Sfip4X12BZLfWLR1b/npKq11EVzFcQq8boynoVOa+CfFv7IXjTQ7gf2bGNXiX7sitsI/76rBfxN8WPh1eJbXF1rUIg/5ZKGeL/wBAqo57iMNpjKL+Rl/qpgca/wDhOxkZeUtD9H+tNBBHrXxD4X/bS8QabepBrtjHPCvyssS7Za9u8C/tV+FPGDvHLJ/Zzr/z8Mo3V7GHzzBV3y81mfN4zhbNMEueVO8e61Pc+CaPwrI03xDY6vCkltdwzRSfdeN1YVrKdw4Ne9CcZq8T5acJU3aSH0UmRS1oSFFFJkUALRRRQAUUUUAFFFFABRRRQAUUUUAFFFFABRRRQAUUUUAFFFFABRRRQAUUUUAFFFFABRRRQAUUUUAFFFFABRRRQAUUUUAFFFFABRRRQAUUUUAFFFFABRRRQAUUUUAFFFFABRRRQAUUUUAFFFFABRRRQAUUUUAFFFFABRRRQAUUUUARscjgZpE+mK5/xN4x0rwpZPdahdxQIi873UGvmb4kftorAJrXwraGSUHC3kx/dflXk4vNMNgo3qSPcy7JMdmkrYenfzPqTXPEum+HLN7nUbyK1iVdxaRtteAeP/2yvD+jBoNBH9rzbf8AWIdqK1fN8enfEX48akvnfbNRiD71+0bkij/3a94+H37FlnYeTc+JL5r6Rfm8iJWRP91q+Z/tPMMy93A0+WP8zPuYZHk+SrnzSrzz/kieP+IPjp8QfileNZ2PmxRz/IsVmuVq74b/AGXvHPjC4gu9V3WqSfflmb56+1fDHw38P+EY1TS9Nt7Xb/djxXUoMDJ4NVS4flWl7TG1ZSkY1+Mo4ePssqoRpx79T5w8G/sY+HNJSCTWZ5dQukbcf3hWNv8AgNe1eGvh54e8IwtHpek2tmG+95ce3dXTbvcU0hj1ANfTYXLcLhP4cLHxGNzjHY+V8TVkwWJE6Ko+gp5PtWB4n8V6N4M0abV9b1Sy0fTbfaJrzULlYIItzBV3O3yrlmVf+BV4l4k/bn+FGm6tPoug6pfePfEi7fI0jwjp8t/Nd/LubyZVUQPsXczfvfl2OPvLtr2aWDr1k3Sg2l2W3qeNKaXxH0WT/nFBOOcZr8+fEX/BT7UdR8ZXHhDwd8LLptYubpdLsF1/UVtbhL1yI1Se12/LtnbZt89fu/eTnbQ+IX7ZX7TPwKbR9T+Inw18OWWh3t15YMG9vM2/M8XmxXUqxyOu4pvX+Fvlba1fSw4UzKbhBxSlPWKcoqUvRXuY+3gfoj5ihQx4rI1TXNP0LTbrUL+9gtLC1jeea7nlWOKGNVLM7MeFVVHLV+d3i/WvG/7dnjXwJe+CvEXiTwj4G17TLnRPENraG5ntNLvYIpZ5VuVRooZY50ngjVt3zqfmVGXaPMP24f2MtG/Zp0TwxrXha61fUdKv557TULjVbmB/Kl2q0CIqxK3zKs/977v8P8XdlvDNDFYylgMTifZ1Jt6ct+Wzas22km2tLX6dzKVeSi5KPun6VyftO/CADB+J/g4/TXrX/wCOV03gXxto3xA8Pxa74f1OLWdHnlnihvYBmKRo5mifY38S7o2+YZVh8ynaRXxL+xt+xt8I/i1+zp4V8U+KvCr6jrd816J7r+07yLzAt3PEvyRyov3UX+Gvqj9m/wCD138BPhPp/gi61uHxFHps85tb2KxazbypZGl2upll3MHd/mBX5dvy5Xc3kZvgsBgp1MPh6kpThPld4pJpXu1ZvquttzWlOU/elsd/4s8S2Hg/w1quu6rObTStOtZby7ufLZ/KijTc7bV+Y4VWPy+leF/8PEfgCevjqQ/9wW//APkevY/if4M/4WJ8OPE/hWO5Ng2t6Zc6b9qMXmiDzonj37Ny7tu4nbuFZnw1+FHhn4QeCLTw14b0uG1s7aCNXlEEUct1IsaxefPsVQ0rKi7n2/NXmYb6nyP6wpN30UWkrdb3TNZc1/dPLf8Ah4l8AQSf+E4kPt/Yt/8A/GKt6R+3p8D/ABFdyWuneMjPPHBPduh0m9TEUELTyt80H8MUbv8A8Br4d/4JWoj/ALRetqw3f8UxcY/8CrOvujU/2SvD5/aU8L/F3RZ4NGutLS7XUNMtLCNY9SlmSdfPZ12kS7p3Ls27ftT7u35vsc6yjKMnx08HLn92N07rWTjdJrl2vpe5zUp1KkeYz7D9v34D6lf2tnB49RJp5UiV7jTbyGIMzbctI8Soi8n5mYKvrXoumftFfC7Vb22sbD4jeFb29uZVhhtrfWbZ5ZZGbaqoivlmZuwr84/+CqaLH+0ZooUf8yxb/wDpXd16TZ/C39kq2+CmlX/jTV9As/Fo0Wzg1GfQ/EBuLqK78iOB5YoLaWRJJVfLMyxurNud93zNXRX4ewUMBhMZBz/fX91JSas7f3SI1Z8046e6fo7E8bjKMCKkJzwOtfkp/wAE2fi549sfjVpnga0vb7U/Bl5Dcte6fOGuLewRVllW4i/54bp2VW/hbz/my21l/Wnf618pn2S1cixjwdSalpe67Pv2fkdVKp7WPMjkPiD8SfC/ws8OTa/4s1yy0PSo9wE15LsMrhWbZGv3pJCqNtRAzNt+UV+cPiT9pXxP8W/jVc+Nfgh4u8TxalZ263bfD3xJMVg1IRJtlWyto5Wjn/dIzvF8sv3mi3P/AKr6g/bdufg14M07SvGXxL0Q+K9ftA0eg6HLqEypcyqys6+QH8oR52ebK6MNu1W3/u425H4ZeGtD/bQ+D/gzx54auIPhd8TfCUv9mwar4fst0Vg0ON1r5TbVltXjdXWLcyp5u3c371X9TLaUMHg/r1SlKUZXjzNLlT7W1bvbVqzXTUyneUuWJ9DfAH44WXx38C/25babeaLqNncyaZq+j30brPYX0W3zYG3Ku7bvX5uPvfMqsGVfT5bKC4BWSJGDDkEVKiKgA6fSkE8RYqJFLema+Oqxp1JSko6dt7HTGUonmHir9nfwT4pNxPJpUcVzP9+4hG168K8d/sVyWtv5vhu9eWQtny7hq+xQGKdcfSkIOOoP1rw6+T4PE/FA+mwPEuZYDSnVfL/K9T857rQfiX8HNQQp9tjit/n+T54a9E8G/tr6vpp8nxBpq3Kbtu+2+TbX2Ze6Va6pbtFcwJNG3VXXrXkfjr9lrwb4xTdHaDTZlGVe1+Tc3+1XgSyjHYJ82Bq+7/Kz62HEmV5nHkzbD+9/NE6DwR8evBvjxdmnavCZlXc8ch2Ff++q9BidXG5W3o1fBvj39knxd4NZbvSJhrMW/diLcjxLWZ4N/aF8dfDK9S21hru6iU+X5F+uNq/7NXSz2vhpcmPp8pNbhTC46Dr5LXU1/LL4j9Cwd1HX0rxb4bftN+HPHxWBnXT7onb5MzqCWr2SC4huUDRSK6eqtmvqsNi6GKjzUp8x+e4vL8VgZ+zxMHFlqiikyK7zgFooooAKKKKACiiigAooooAKKKKACiiigAooooAKKKKACiiigAooooAKKKKACiiigAooooAKKKKACiiigAooooAKKKKACiiigAooooAKKKKACiiigAooooAKKKKACiiigAooooAKKKKACiiigAooooAKKKKAI8A/Skz7015ViALcCvFfjJ+0hoXwtdLOIjUdUlVmW3t3Ulf9pq4sTi6OEh7StLlR3YPAYnH1o0cNDmkz1XXfE+neGLKS71K6jtrZBlpJGwK+ZPix+2RbWjzWXhRUuXHyfa2+5/wGvDda8Y+Pvj1rPkgz3sTy/Lb24/0eKvoD4Ufsd2WlBb7xTKuozMFItwuEWvjauZ43NJ+ywUeWP8x+mUslyvh+Ea+bz56n8iPAbHwx8QPjtqsly6TXKO+5mmbZEtfSPw0/Y70HQEiu/EMjarfbt/lE/uv++a+gNL8P6folskNlbQ20S9EjTbWiVGOTXo4PIKNJ+0xD55HhZlxdisTH2GD/AHVPsjP0vRbTR7aK3tII4YIl2xoi/KorRBIpDx04FeR/Gv8AaW+H37Plk0vi3XootReLzYNItz5t7cZD7dsQ+6jNGy+Y+2MN951r66hh51ZRpUI3fZL9EfCzm5e9NnrZ6Vg+J/FOj+CtFn1jXdVs9I0y32ia+1C4WCCLcwVdzt8q5ZlX/gVfm78eP+CmvivVIobX4ceH5vCGnXcXnQa1rUSy3V1Fv274IvmgVfNinib/AFu7tsZa1tD/AGG9V/af+F6fErV/i1e+KPF2vadDd6Y93Gv2OylbdJLZy7WY+WsrPHti8sRMH/dt92vs48MzwlCniszqeypzdlo5Pz20Xzd/I4/b8z5YK57J8bf+Cknw/wDhXr2raFo+lap4u8R6bKbWeOL/AEO0inSZ45Ymll+bcu1m3LGyN8vzf3fN/gL+058e/wBrT4qwjwy+heEvBmgahBc6xCkIaSeyln+W2Z5VkdpfLil2vEsS/e3bfkr33wr+zOsv7Nur+DvFlj4bj8Za7pctlrGtaVZef9suFMn2e7meVUknnXcszM+G80uy7c1+bP7Kfx88Q/swfFTVBD4Y1HxBf6jF/Y8vhoXEtnK93567d8XlNulR/NjVdu7961fU5NlmX5jlmLWBoqWIpJWcpXTT0bSdkurV720dzCpUnCrHml7p7N+15+xD4k+HXwul+IOs/E3UfiBqelSxW93LrKS7haSSJFEsBaWVtyyyszBm2usn8LJ+89D/AOCVek+DtX8G+JbuXSdNufG+j6v5q3stgrXVraz26RR7J2X7rNFdfKjd2/vfNqeJfhN+1L+09o8+jfEXVPDvw48HXW2K70mxt0uppjE3nxTqA0v/AC18pf8Aj5j/ANUfl/v/ADv/AME6fjnp/wAIvjLfaZr+rwaN4b1+yaKWe7khht4rmD95E8ksjLtXb56/L95pV+X+561FVsz4XxOF9qp1aLU7R2UOzskn9p2V+hjP93XjK3uln/gpx4A/4Rb9owa7DDefZvEemQXUlzcL/o5ni/cPFE23+GOKBmX5m/e/7S16L8avF/xX/bx0fwr4V8L/AAl1Lw74dSW21d9d1tnit5d0Sx7lldVRol8+X7nmSyJsZVX5lrL/AOClnxp+GvxWTwpYeGPEJ1/xDos9wJG01klsIoJ4ombdL92STckW3ymZV2y7/m210P7EH7V3xCtfCXhLwHH8M9X8X6JDq0ek/wDCWWck7xafA8qZSf8AdSr+4WTs6KsflL8u3dWs6mKjw9gcxVOLrUOaK5nay6SSbV9Erb+SEre3lG/uyPsr9mX4PXvwM+CHhrwXqF5BqF/pySvcT2yssRklnkndV3fMVVpNoY7d23dtTO0eHf8ABUvQr/Wf2cbC8s4fNt9K1y2u7xi6r5UTRTwbv9r95PEuF5+avs0dsn8K+VP2kv2SvHP7Reu3ol+Md3ong+Qr5HhqLRw8CfLFu81lnj8/95F5i+arbN3y1+XZPj1/bFPH4yolafNJ2bvrd2ST1/A76sbUuSJyv/BLPxvLrvwI1HQrnU4LiTQ9XnigsV2eda2sqpKm5V+bY0rXO1m/usv8GF+1VO4Yx9a+CfBH/BLnwh4Tlgutd+I2uvrdtdLPZ32iNDpnkbdrJtVvNbzFZGferL/D8vy19yN4j0mEfNqVsP8AtqtPiSWExeZVcRgJOUJycvhta/5/ciaLUKfLM1eleT/G74/eEvg54f1ptY1nSF1u30ufULTQrvVIrS6vAivtWNW+f52QorKrfNXaXXxD0CzH7zVLdf8AgVeG/Fv4XfAX42eJIdc8a2kWsatFbpZxz/b7yDbErMyptikVfvSt/wB9V5GCpU1Wi8UpcnWy1/Fr8yp1Vy+6fB3/AATZ8eeH/h78eNX1LxNrem+H9Pk8O3FuLvVLuO1iaX7TbNt3SMvzbVb/AL5r9b9J1mz13SbbUbC7hvLC7iSeC6hkWSKaNlDK6OOGVl6NXycP2Tv2VV/5l1G/7jGo/wDx+vXtX0b4UeMPhXH8ONQEdx4PitrazTTBdTriKDa8SeYjeZ8nlL/Fn5a+p4ox+EzrHLGUFON7J8yWyVtLPX0ZjQl7OPLI/Nv/AIKReO9I8bftLXcGkz/av7D02DR7uZXV4mnWWWR1RlZvuefsbdtZWR1/hrW/4KAfsu2vwg8R2fjXwpp8Fh4K11/Ikt4ZV22eoMGbZHF/DGypuTbu2ssq/KvlLX074n/4J2fAXxPqUNzpWqar4YgSPYbTTdUVombc3zt9pSVt3/Atvy/druvh3+x38Ofh98NfGvgO38Savrfh/wAWxqtxb6te206WsgVlFxbp5Sosv3G3bW+aCP8AuV9fT4pweAp4FYLm/cpxnGS+JStzPdpNWut/Uw9kpSnzP4jR/Ys8SfDXxj8JIdd+HPhOx8KNiPTtWtYLZRcrcwIvyyT7d1ztWUMsjbmbzPm2vvUel/GL4yeGvgP4GvfFHii8+zWFuNkMUeXnupjnbBEufmkbb69NzNtVWYfJHgD9hb4sfs86iut/CX4raXd311LGmo6brFg9tYXcCtv+ba0/zbvl+VUfbLJtkT+Lzn9pD9mr9p34t/EjT9Y8SaFonjaztI42gsNE1EWulwLv/ewbJ5Ip90m0M7q275l2v8iqvyby7LMbmkpRxS9g7yvK6l/h96yv0Tv5nVzyVP4dTwyTxJo37SGr+NPGXxY+If2HxfNbSQeHNEtoZI4Wn2boImnkiaC1tUZtvzMrfO0krL96T2z/AIJV/FIaF4+8UeBby4K2+s2q31kk10FVbqD5ZUii/jllifezL8221/i/g/QHVvgT8OvE0VkNV8CeG9SfT7RLC1N3pEEn2e2T7sMe5PljXJ2qvyivyE+HPxH8KfB/9q/QvGHhO5B8EwaqksR1C0l3WNjcxbZ4mXczNLBFPLFv3NuaLd8ytX3GAx1HiTLcbltKnKPLFShHRxi49FZLfzu3qcsoypVIzkfuCQCpHr1r8Y/2ofhSf2NPi9a6Z4A8aeJLa5v9NW6adJfstxFbM2zy2uIGXzd0kErbfKVV2xfer9fvDXi3RvGOgW2t6Jqdpq+mXG7yb2xuVmgl2sVba6/K2GVl/wCA18G/AES/tH/t/wDjj4hedNd+G/CMctnYXEN8txb7tr2cQTjmOVPtc/7r5VZvvfN83w3CmJeWV6+JrR5qcIvmjLaT2indPqzpxEVOy+0ezfsA/tGXHx3+FD6ZrTeZ4n8MeTZXczSSSvdw7P3Fy7v/AMtH2SK3zN88TN8oZVrtNU/bA+GXhn4v678N/EetN4a1rS/Ixdauqw2Vx5luJ/ln3bU2qyg+b5eWYKm6vz68QSal/wAE/P2y7iXTI8eFbopKsCxLI8+jTy7niXdLu8yJo3RWZ1ZmgVm+Vtrepft82GjfHr4+fBjwf4bHn6prdsskut6fbJdLJY3M6+VIrI26WOJIrqX+FVVy275mr2MXkGCrZlCtBuOFrwlOMlry2V5JrrZq1vNGca0lCz+KJ+iujazY+INNttQ0+7hv7C6jWaC6t5FkiliZdyurLwysO9a+7t3rw74I/speB/2fdTXUPB8eq2c8lh9hv0mv5JIdQbcjJcTRk7PMQq+1o1RV+0TfL83y9p8XPiho3we+HuseL/ETzppOlxrJKtrH5krszqiIi/3mZ1X5iF+b5mVctX5pWp03X9nh25JuyurN/K7/ADO6Mvd5pHeH5hzgiuH8ffCXw98Q7fytTso5WUbVfHzLXM/Bf9pj4e/tAWCP4U1+JtQWLzZ9IuD5V7bYCbt0R+8qtIq+Ym6MtwrtXrgKle5xXLisE4uVHE07PtJf5nRh8TUoyjVoTtLyPiL4nfsiav4ale+8MTNe28fziJ2/erXMeA/2gfGPwhvRpmqwNeWsTbJYJ/vr/wACr9BNgKEEk81598Rfgf4Y+I9qy31mkU+d32iJdr/nXxOJyKeHl7bL5csj9IwPFtPE0vqmc0vaQ/m+0ij8Nf2gPDHxHiiitbyO3vmHzWsrbX3V6gH39Mivz++Jv7Nfib4V3sWqaTcSX9vAfNS5t1bzoK3PhL+1rq3hWVdO8VRzarar+6W4+5NGf9vdVYTO6lCXscwjyyJxvCtLGU/reS1OeH8v2j7opeCK5fwf480nxrpdvqGmXUc9vOm9GVuf++a6cNzX2MKkKkeeB+b1Kc6MuSorMfRSZFLWpmFFFFABRRRQAUUUUAFFFFABRRRQAUUUUAFFFFABRRRQAUUUUAFFFFABRRRQAUUUUAFFFFABRRRQAUUUUAFFFFABRRRQAUUUUAFFFFABRRRQAUUUUAFFFFABRRRQAUUUUAFFFFABRRSHpQBEXGQuOtZPiDxPpvhjT5bzUrlLa3jG5i5rlPir8YNH+FujNdXsiyXB/wBVbo3zu1fE3jb4neLfjvry2NsLlreRv3VpF9z/AIHXzGZZ1Twn7ql71TsfZ5Jw1XzT9/V9yjHeX+R6B8bf2srvxHDcaN4SZre3dvKa/T/WMv8AsVz/AMIf2Ztc+JGoRarr3nadpEv712f/AFs/+7/cr2T4L/so2Hhp7bVvEXl39/tDrE6fJG1fR8EccS+XGu1V/g7CvKwmVYjMJ/WMx/8AAT6LHcQ4TJ6MsFkkf8U+vyOW8BfDfQ/h1pa2Ok2iQr94nHzM395q7BX54/GgjjBNZGs6vZeHdKutQv7qGysLSNpp7qeRY4oY1XczuzcKqr3r7elQjTUadKJ+X1a060pVasuaRr5A600yAnjB/Gvgbx5+3B48+Oup3nhL9nDwjqeo3UUyrL4puYYxHEqvI3ypL+6iWVYvkedlZvmXyg21q8/8C/AL9pD9nP476b47mtW+ICX32ax1vUbO/W+nuLWWeKJ4j9peKXzFEcTK/wB1Nqbn8tZFr62lw/KNKUsVWjSna8YN+8+uva/S+r7HE6v8qufp5jnBr5S+MH7GFn8Uf2ofCPxGvbbRr3wxBbGLXtIu4XWS7miST7PJ8vyz5Z4lZZcfJbqvzq21foXQPH3h/wAVahqVhouuaZq9/pEvk6jaWN3HPLZyZZdkqK2Y23I33v7jV1A5A9a8DD4mvgakpUnytpr5NWZs4qe58bf8FLPg3D45+Bg8UW9vM2r+E5hcR+RE8rNaysiXK7Ub5VVdsrOVbasDD5VZmrhf+CWfxx/tjwrrPww1CTN5oxbUtL+X71pLL+9T5U42ztu3O7M32j+7HX178bvHHhz4bfCrxPr3jC3N74atbVku7U232j7Ukp8oQeX91vMZ1X5vl+f5tq81+UX7LPwb+NPiTxwfFPwetr7wpYfv4ode1aRRaCBvM/dO7RbLr549reVAyrKisyR/Lt/S8lq0804dxGAxs1BU5c1OUnZKXWPzXZPc4qi5K0ZRP2M1jWbPQdKu9Q1G6htNPtInnnup3WOKGNVLM7seFVV6tX4qfF7Xbbxb+1lq/iH4Kx3urifVY9Z0cafYzz3El0sSzzyrBIu9v36yttZdvyf3a/Vv4F/CbxF4F+EcvhT4neLh8Rbi4WT7TLqURkRIJUXzbV3lLNPHu835pfvK23aqqFFq21n4d/CCwudN8NaTpejo8jXDWOj2iW8Usu1V3fu127tqr83+xXhcPZssgr1pU6ftnJOC1tFp9Wmrv8Oo66U4x5nyngvh1f2q/j14Fv8AT9eGk/CGO8+ySW2qWsTC8ltpN63ERgaWV4ZFjdZVbdDKrxon8TNFkfD3/glv8P8AwjcrdeN/Ed94uMUjt9mQf2bZSRsm1UdVdpCytubckq/w/L97d7P4g/aC1W+Zk0q2Wzi/6a/M9ed6x4m1fXt6X2oXNyj/AMDN8lXRxmY0lUjhpKjGe8Y6fjq/xOOriKa/vHpPhb4d/Av4HXOnjQ/DOhabf2LSm2v/ALOtxeJu37/9IbdL0d15b7vy/drU1P8AaOsbeVorHSZZl/hlDLivDNlN2VzfUozlz1puUvN3OOeOqfDE9Hv/ANoLxPc+asX2SGJvufL89cxefEXxLfy+a2tXcP8AsRNXP+TSeU9dEcNQh8MTCVepP4pE1/rGoak+68vp7l/78rVS8lXarSWzP92j7G391q39yBnaZV8pKNlaSaVcv92KX/v01TR+Hr5/+Xaf/v01PnphyzMfZRsrY/4Ru+/59Z/+/TUx9EvE+9BP/wB+npc9MOWZleUlOh3Q/wCqZk/3Gq3NYSw/eilT/gNH2ST+7T5qYWmXbbxhr1nF5UGtXsK/3Elrd0j4xeKtI+7ffaf+vj565N4WSmeTWUqFKe8RxqVYfDI9c0b9o3VIF/4mdjFef9e/y1ieKdH+CHxiS/l8aeCtK+33xiM9+1uqXku3bs/0mPbKv3UX733fl+7Xn3k07ZWSwkIy9pRbhL+67HTDGVV8Wpv/ABN/ZjuPEfgrw7o/wX+KWpfDfRdDtbpLTQbO8n8i6llk83dJOsvnr87NuZ/N2qflVPm34/7Dn7OvxT/Zq8d+ItG8R2mh3PhHVtOS7/tjS3V3F+ku1INzLHOy+W8rbWRkXjays0m6CHzbaVJYmZJk+66NXZaF8WfE+hNhdQa8T+5d/NVVJ4yGEnhFJOM+6XNve/Na7d+99zrpYuHNzTKP/BR74Hj4ofBGXxPZRE674QMl/GS337Pav2pPmdVHyIku75m/cbV5evnX/gl78LJfG/xN1r4ja013cL4atotP02WdZGRpXi8r5Zd239xbKsXlfNtWdfu7Vr7StvjXo/iewl0nxNpkb2d1A0F0s6rJbyqylWVkb7yup+7XT/BbwX4A+HHhNNF8A2FrpOjGVp/s8ErSPLI33nd3ZmdvuruZj8qqv3VWrpZ7isDktXKJQfvPSX8sX8S/7ett6nXD2VWp7SJ6lgVi61o9nr+lXVhqFtDe2N3E8E1rcRrLFNGylWRlbhlZeq1tA5oPSvg4y5XzRPRPw58R/B4+F/2wrn4eR3d14JDeJ1tNLvLL/Sp7FZ5d1hKv79W+7LA2/wAzcv8AvLtr9ifAumN8Lfhfp1n4k8WT67/Ymn/6f4i1hlhaRY1LPLK38Kqv8TszbVy7u252/MP9pDUrXQ/+ClK6hf3MdnZWniXQLie5nkSOKONIrN3d2b7qqtfQ/wAZP+CgE3iLxHcfDX4GaJN4r8XX8r2NvrgCNaxy/JmWBP8Aluir5v719sS+Vv8A3sea/YuJMLjs4p4BxjeLpRk5aJLu3J/q/lc82jKNKUz6h+Enx98B/HWwvrrwX4ih1pbKVI7mNI5YJomZdyFo5VR9rfNtfbtba2CdrV6ZuBOMV+aHwv8A+CafxDmceLdT+IcPw78WyyvMkPh+yLPZ+YnzrvglgWNvnkQrFmPb91trV+jOl2Vxp+mWttPfz6lNBGsbXVwqLLOyqMu/lqi7m5J2qq88KOlfnOb4TBYSryYKv7SPo9H62SfqjtpylKPvI1JYUmXDqCPevBvi9+y1oXjv7VqGlIumaw6Ntli+4zf7S1Q+J37T9z8Kf2lfB3w91nRT/wAIz4qtYks9exKvk3zSzp5GNrLLub7GvG3yvN3NlW+X6HSUN0IK+tfOY7LY1qcfrENJK6fzt+aPUwGY4jAVvbYafK0fm60fjf8AZ68Uo5WSH6f6mda+tPgp+0to/wAQ7W3sdRlis9a2/PF/Czf7NeneLfBOj+MtJl0/U7KK4ilTb8618V/F39nHW/hnfJq2gSTXNir7keEt5sFfBVcPjMkn7Wh71L+U/T6OMy3iqn7HG/u6/SXc+89+9Fwm72FSjp0r40+Bf7VjaX5WieLXllzL5Ud8zfd/3q+v9O1CHUrOOe2kWWN13Bg26vrcvzKjmEOamfn2a5Lisoq+zrx06S6M0aKTNLXrnhBRRRQAUUUUAFFFFABRRRQAUUUUAFFFFABRRRQAUUUUAFFFFABRRRQAUUUUAFFFFABRRRQAUUUUAFFFFABRRRQAUUUUAFFFFABRRRQAUUUUAFFFFABRRRQAUUUUAFFJkUjtsUmgCJ3CjJ4WvE/jh+0VpXw4tns7GaO+1o/L9nU/c/3q5r9ov9o+HwfFNoGiN5uryr80sTfLD/8AZV8+/CL4P698cfEsuo300qaer+bc30yt+9/2Er4rM81qTn9TwHvTf4H6VkfDtKND+1M2ly0o9P5iHwx4P8XftD+LpLyV5JIml/f3L/ciX/Yr7R+FnwS0P4Y6eotrdZL11xLcN99q6nwf4I0rwPpMNhpVrHbQxrj5F610AXLH5sj0rsyzJYYX99W96p3PMz3iWrmX+zYb3KMdojgOMCkIAU5AFKOnNcB8b/8AhNz8LvEP/CuPsY8a/Z2/s37bt2b/AOLbu+XzNu/Zv+Tft3/Lur6eEfaTjG9r99vmfEHK/G79qDwV8DLvTNM1qW91bxLqZT7B4c0S2a5v7rdKsalU4Vcs3y72XdtfZuZdtfH/APwVC+Keu3fizwr8KtLum0/Sb62i1K+aS7jggvHlneO3WVn2qkcTQM25m2fMrMB5StXnPjv4V/FP9ij4j+CvjN4s1G0+IN6108F9PLeTyv5rRSxeQ0sv7xt1svyS7flZNrLtVfN2f+Ci/hi6+J1x4U+NfhSSHxB4AutHg09tSsmZzbSiedl81R8yK7SiL/ZkVlbY23d+u5HlGCwuZ4OpGrGcJqXvP4VU1tGzs1bRq++6POqVJOEon6HfBz4QeGvgR4GsfDHhay+zadCpkmlkJa4upmxumlfHzO23/wBBVQqqqj48/a/0r9qH4ry+KdO0vw03h/4faX9qkgh0jUle71u3+WLa6xS75d8bSyeRtVdrFW8yRI91P4Qf8FUNK07wDZ2XxD0PWL7xNaARSX2iwQNBdr/BKyvJH5crfxIvy/xLtDbE0Nd/av8Ai/8AtY/bPDfwM8GXmgaBODa3ni/U38qSAN5G7ZKreVBKnmt8qNPLtbcqoyV49DLszyrMXicXSi7S1lU1jvve+t/m+xrz06lPlgzA/wCCUHxVIuvFfw3ntztkH/CQWk6L/wBcoJ1Zt3P/ACw27V/567m+7X6S856V8+/szfsj+D/2YtNubjT5JNU8RXsSR3uuXwUSFFRd0cSj/VRbk3bcs33dzvsXb23jP4y2OimW205ftl2Pl3D7i14efV6GbZpUxGBhaMn+mr8hwl7Cn752eu22m3Vns1KK2ntFmiuAt2isqyxSLLE/z/xK6oyn+FlUjpXA+Kfjnp2l7oNKiN7L/wA9R9xa8i8R+M9V8Uzs19dsyf8APFPuJWFsrKhly/5enn1MY5fAbviPx9rniaV/td8yRN/y7xfKlc1sq2kO/wC7Wro/hLUNblRbS0km3f7NevH2OHjocHv1pHP7KekO/wC6teu6B8B726jhlv51tPmy0Q+9XoejfCHw9o7bmtvtb+tx89cdXMqUPh942jgqkj5qs9BvL/Z5FtLNu/uRPXX6b8GvEN8Ym+yfZlb+J3r6Ts9OttOgWK2hSKJeiotW+leVPNKn2YnfHAR+0eF2f7Oc+9WudSh2fxJErV1MXwG8Ooo8xrub6y16dTehrjljK8/tHTHCUY/ZOQsfhZ4bsI9q6XBL/wBdV3VoW/gTQLZt8WlWyN6hK4n4pftMfDb4L6bJdeKfFVlabf8AljFIss3/AHwtfCfxp/4LCRhrvTfhn4akuZVO2LU775om/wCAVlFV6stDflhA/SW6j0XQLVpro2lhbr1eZlRf/Hq+evih/wAFCvgn8KtXOlXniGO/vd22RNNTzVT/AIEtfkj8Tvj58Xvjlc3EnizxZcpYXH/MPhfZb/8AfFcBa+FNLtEA8n7SzfeZ6+gw2R4vELmnocVTGUKJ+/Xww/aN+G3xl02O78MeJ7C883pC8qpKP+AtXpT2VtMnzxI6/wC7X83ljoc/h/UotT8O6lcaVfxNuSWJ9jpX0b8Jf+CjHxr+DH2ez1m6Xxboqt8325d8u3/YeuXFZRi8N7zWhdPE0Kvwn7VXPhjSrz/XWEEn+8tU2+Hvhxuuj2n/AHxXyP8ABL/gqp8KfiT5Fp4g8/wbqkjbPJvfnjLf79fX3h/xjovi2zW60bVbTUYHXcHtJlevHbqR3Ovkic5f/BXwzftu+ytbf9cW21z+tfs96fcxf6Bdywv/ANNW3V7B+NJmtYYqvH7RjLD0pfZPnjV/2f8AVrSLfazwXjf3ETZXJa18ONb0Jk+06fIqf30+evrTPpRtrqhmVaO5zywNKR8UzWEsMu1lZH/212VD5NfYOqeEdG1mRnu7CCaVv42X5q4TW/gLptzF/wAS+5e2f/pr8616NLNYT+M45YCUfgPnnZViwuZ9NnSe2nktrhfuOjV3fiT4Q6zoXmypbfbLdf8AlrF/8RXGXOmyWcrrKrI6f312V6Ma1OtHQ45U509zv/Cvxw1fR9sOoJ/aNqvf/ltXsPhn4kaL4pjVbW7RbjHzQt1WvlfZT4Xa2lSWJmSVPuulc1XL6Vb4PdOqni6kfiOa/aq/Yf8AEv7Q37Sdlq2nCy8O+F5tEiXUfEBSOR5bxZJVVfIV1eWTyvIXc21di/e+RUr6e+B/7PHgv9n3w9Lpfg/STbSXPlte39xIZLm8dVC75H/77bYu1FZ32qu6uM8I/GfVdGZYNQ3ajar/AHv9dXq9j4ri8W6NcjQr63ttQaJ0he6j85YpNvyM8SujMobB2q65APzLWOPx+Yzw9PA1al6VPRJbd9e/9WPSo1KM3zr4jr1kyMjpXhXx2/bF+GvwCMttrus/2hrqf8wLSgs93/B95SyrF8sqP+9Zdy/d3V8VftNftLftL+CNes/Cni2fS/hza34nhTV9Ct2NteQM/ltOk/7+VPL+9+6VJ1WVG27mWk8Wf8E9/HPwCl0rxl4Rh0j4wizE73ug6rpG2MJ5DYf7OZ2+0/xfIrbt/lbUb+H2cv4ewcFCrmeIilNNwjF/E10crOMdbb9+hc6sn8ETj/i5+1FJ+2z8RPhz4O1HwnZeGdHuNbtLc3FvP9q1CPz5fKkMc7KqrGyMjbfK+9Ejbm+5X3T+z3+yrrvwP8UzX9x8WvFPifQoITZ6d4fvZMWttbAbUjlRmdWZFWLa8Sw42t/C+2vzp/ZqFp8bv24PD+p30U2mRar4kutfWC2mVniki829iiDsvzLuiVG+Vdy7vu1+1P3QTivU42hTymVDL8JDkg6alKN+azk9bSd+26MsN7/NOQ5CMcVBc28d1E8cqh42+Uqa8V8XftZfD/wF8Zovh14n1K58O6hNYfbk1XU4ha6Y33j5fnvt+barHd/q/l27/M+Svbs71ypyTX5XWoVIRTqwajJXXmvLuehCSWsT5R+O/wCynHdxXWveFIwt180stp/f/wB2vKPg58etb+EesDSNYEs+kB/Lkt5fv2/+7X6CbAQMjivB/jx+zdp/xFspNQ0hIrDW4/m81U/1n+y1fC47KKlGf1zL/dkvs9z9PyjiShiaP9mZyuem/hl1ieueEvGmkeNtJiv9Iu47u3YfeQ9K3yeDX5u+B/Hfin9n/wAZ+RdLcw26yf6XYv8AckX++lfeHw1+I2mfEfw/BqWnzo6uvzLu+Za9XKs3hjl7Op7tSO8Tws+4dqZVL21GXPRl8Mjth0paSjIr6U+NFooooAKKKKACiiigAooooAKKKKACiiigAooooAKKKKACiiigAooooAKKKKACiiigAooooAKKKKACiiigAooooAKKKKACiiigAooooAKKKKACiiigApD0paQkYoAq7sgMwwvYV86ftKftFw+DLQ6FoFxHNrcoZXZf+WK1d/aV+P6fD7TH0bSm8zWbpMLIrf6of3q+efgh8F9T+MviOTVdVllOmrL5txPL9+dv7tfFZpmc6tT6jg9Zy/8AJT9MyHIqNKh/a+a+7Sj8Mf5hnwO+Bmq/F7XV1PU/Oj0RZN81xIcNO391favvbw14esfC+j22madAsNrAgjVU4AWn6H4esPDmnQ2Gn28drbRrtVIl2qBWgHVc5cfSvWyvK6eAp2jrN7s+bz7P6+c1f5aUfhiSY3YJrI1XWbPQtNu9R1C5hs7C0ie4nup5FjiijVSzO7HhVVerV578VfGFv4h8IePvBvhLxHZv8RU0C7e30yy1KOPULeV4MQSbd6tF88kW122/eU7h1r5A/wCCfvxQvdUk+IWgfFfxkNbs9UntdH0+38Tayt9bahLmdLm3tWklaOfPmwbli3blki67lr7nDZXUr4Wri7r93a66tN7o+SlO0kjgP2jP+ClHjDXPHMlp8KNVPh/wvZbolvXsYpbjU2/567Z0byo/7q/K38Tfe2LkRftCftk3NtZXNkvifUbO7ggure60/wAK211bzRTxLLEyyxWrL91l/wB3lW+Za/QLxD+yr8MfEHwnuPh4nhi00zwxKVkj/s6NY54LhUCJdLLyzT7UUeY25m5V96sy18g/s/fFHVv2KvjrqPwV+JGueZ4GlPmaTqtxbvFbwtKytFKrN/q4HzKsv30WdW+ZV8x2/R8DmmWVcA6OBwEJVaerU1zSmurTstV1XbbaxxOnOMven8R518df2zvjdrngi+8J/ET4d6RoWla9BJbr/aWhXtq7/d/eQefLt82J2iZW2ttbY1Xv+Cd37Ut34C8aWXw18S6jNJ4T12XyNMVoWm+xajJIoRVbqscrM275WXzWRvl3StX6b+EfHfhj4iabJf8AhrWtN8R6fDJ5L3em3cdzCsm1W2bo2Ybtrqf+BD1o17wB4Z8TahpWpa14f0zVL7SpfP067v7SOWWzl3K2+JmXMbbkT5l/urXgz4jwLwFXLpYBQc9bqT91rZpNPXo9djX2Eubn5jm1/Zi+EQOf+FYeD/8AwQ2f/wAbrrPEnjDS/B9qzzFRJ/DAn3mrlfHPxXt9KRrTSJFmu/utL/AleMalqVzqt089zO00r/ed6+Uo4eriGpVnJxM6uJjT92Bv+MviVqXimV4gzW1j9zyU/i/3q4103vuq2kO9q6fwt8PtS8Ryp5cHlxbvmldflWvY/c4aJ5nv1pnGpbb/AOFq63wz8MNX8RMjLB5Nvu+aWWvZPDXwu0zQkSWZFu7pV++/3a7VUWNNqjaK8yvmX2aR20sF/OedeGfgzpmk7Jbz/Tp1/hP3K76zsoNPt1gt41iiX7qJVrbQDivHqVZ1PiZ6cacYfCLgUtVbm4is4WlmkWKJfvO7bVWvBvjN+3D8JPgnDNFrPia3u9QC/LZWDec7N/d+WsrXND6Bx7Vg+JPGWh+DrJ7vXNWtNKt0Xcz3cypX5WfF7/grl4w8VNLp/wANfDw0OBwy/bdQHmvt/vLXyB468X+PPjBei68deKr3VVZ9/kzS7lX/AHa9XDZbicT8ETmqYilS+KR+qHxp/wCCq3wt+Hfm2PhpbjxjqqM0W20+RFb/AHmr4Z+LX/BRL44fGYz2ul3v/CI6K7fKmnDZLt/2nrwKx0TT9P8A9TbK7f3n+/Vt5N1fYYPhmPxV5Hj180/59oyrvw/LrmpS6nrupXGqahK255ZX3u9aVtbQWa7YIlh/3KdRX1WGy+hh/gjY8apiatb4pBRRTXmih/1sqp/vtXbzRgc3vSHU9HZKZ99dysrp/sUVWkw1iUb3Q9P1Nds8Gx/78X3q2vAvjXx/8HrpbnwP4rv9NVX3/Z4ZPlb/AHqp0V5GIyvDYn4onbRx1altI+zfg/8A8FcvF3hox2PxM8NjWbdQqfbdP/cuv+01feHwb/bZ+E3xtgRND8T21ve7V32l83kurH+H5q/EJ0WZNssSzJ/cesi58JWTy+faO9jdJ8ysv8LV8hjOG6kfeoyPaoZnCfxn9JFvcRXUKyQyLLG33XRtymp+2K/BT4XftkfHD4GOv9neJJdc0qLb/oeofvk2/wCzX218Ff8Agr54M8Qvb6f4/wBHuvDV2EVZL5PniZv93qK+Ur4LEYd2qRPWp1IVfeiz9FKK4jwD8X/BvxQ02G88M+IbDVYZV3KIZ1L/APfNdvXEbDQM1z+veDNK8QK/2y0jklZdvm4+auhwKQnNEZOHwkyipbniPib4FTKJZdKn85f4YZvv/wDfVeaar4bu9HneC5tpIWVtvzrX1yBms/U9EsdZhMV5bJOno616lDMasPjPPq4OMvhPkbyasWF5c6bOk9tPJbSr910avXPFnwbZFafSW85V/wCXdvvV5hf6Vc6bL5U8TQv/AHHWvcp16WIjoebKhKjueh+HfiTY+IYItM8S2cE0aSxTJNPEjJ5sbq8TbW/iV1Vlf+FlWtr47+J/F/hr4Q6/r3w50y38QeJbOJJ7OwkRplnjEiedhFZWZvK81lVW3MyqBuztrxXZXWeEvH2oeFWSKNvOsv4rdq5KmEipKpBX5Xez2f8Aw52UsT9iR8B/sf8Aiv8A4Tj9vjRPEv2b7D/bGq6vf/ZRJ5nkGe1updm7au7bu+9tr9jRjbnpXzl42/Zj+Fvx88WaZ44ktrzTfFNjc213LqGiXz2dxP5OSsUpX/gP71Nso2JslXbXyZ8VP+Ci3xL0Pwl4i+HniPwLD4V+ICRTWFzqtteywraM/SSKL5mDCJ1KyrOy7tsq71+WvpMxp1OMMXSWXUuVwhGMouS0s3qm3dpX7X+866co0YalT/gpD8T9N+LvxM0vwJ4UtbXWr3wtbXt3qGpw3DloXWN5Lq2+8sf7uO23v95ty+WuxldW9z/4JceM73xR8Fdc07Utcn1W+0nVvJhtLq7aeWzs/stusCqrNmOPckuwD5Plfb/FW7+yf+xjovwr+C97D4v0eG58W+KNPltNbJufN8q2lyv2KOVdu1dm3fsb5pP42VItvhH/AASU8QafaeKPiRoks/l6reWtjdQQbW+aKB51lbd935Wni/77/wB6vSxM8LjOH8Rg8KrrCuNpbuTk2pPyjfVLtq99ISlCpGUvtH6ZcMM+lL94/Svzf+IX7Znjb9mH9qvxboPiDWY/Hng+51CK9ntFgaK50mCWIFIIPuruSJom2fOsuzdujkll2/e3gHxzo/xK8KWHiPw7qMeqaPfxiW3u4D8rjJBH+yysGVlb5lZWVhkV+c47J8Vl9KlWrL3KkVKLWzv+p2RqKT5Ucd8dfgfp3xX0V3VEt9XgjP2afbz/ALrf7NfGGg+IfFH7P/jVoXDW8kUmZ7Y/cuEr9KSC2M9PWvKfjZ8E9N+KeisGijh1OJf3V0q/N9K/Oc3yiVSX1vCe7UR+i8O8RRw8f7PzBc9Cf/kpvfDD4p6T8TtAh1CwkBcriSH+KNv7pruNoGRivzd8LeJ/E37Pfj3bKsywxS7bi2+6k6197/Dzx9p3xF8M2ur6fKrJMgZk3fMrf3WrpyjNY4uHsqvu1I7nJxFw/LK5rEYf3qM/hkdjRSdBRkV9QfEi0UUUAFFFFABRRRQAUUUUAFFFFABRRRQAUUUUAFFFFABRRRQAUUUUAFFFFABRRRQAUUUUAFFFFABRRRQAUUUUAFFFFABRRRQAUUUUAFIelLSZFAEIc7jxxXkPx9+NFv8ACzw8xgkjl1WdNsNuT3/vV13xP+IFn8OfC13ql5KAyLiNM/Mzegr4Kgh1/wDaF+JjAea/my/M7/MkEVfI53mcqMfq2G/iSPvuGMijjZSx2M92hT38zQ+Fnw71n49+OJry+kkez83zbq5f/wBAr758GeE7DwXoNvpWnQLDbwLtUDvWb8Ofhzpfw58Pw6fp8Kphf3kir8zN/err1GCec1vk+VRwUPaz/iS3OPiLPp5tW9lR92jD4YiL973FfCv7Wf7N3iT4kfEPXPF/xG+J8Xhf4I6THbXcNjHLK8sRjRVYeRtWLzGeW42y/vZPmiXa3Cr7X8dv2yvAH7PXjXRfC3iVtTbUNSiS5Z7K186KzgaXylllO5fl3LJ8se9/3TfLyu7wf/gq74/vNJ+H3gzwnatcQ2+vX015czR3BRHjtlT9w6Yyys06yf7LQL9V/UuH8DjljqCpx5fa35XZbLWTV9LpLc+ErShKEr9DyD4Cfsu6j+0omoN4aGp/DP4IGSOA73aXUPEjROm6Sdt212/ds38UEEjbY4mfz2rs/jt/wS507wz4D1LW/h74g1i/1PTLeW7k0nUoluHvgu1vLgaCNWWTasu1dr72ZF+T71fdPwYtdH074TeDbbw1ey6j4dh0ezj066nTbJNbLAgidhtT5mXafur1+6K3PF/iSw8H+GdX1zVpjZ6VptrLd3c5Rn8uKNNzttX5jhVb7v611rifM8NjU8JJxSl8O9+nvX1bfVv5WIVCDj7x+eH/AASt+MevTeI9f+Gl3NNqGiR2LavYCSXC2DLMiyxopXdsladXPzbVZGwuZGavVP22vhX4z/aR+KXgn4baL4YhstBtIv7XvfHN1au6Was7RPbRv8vzbVR/KVt0reV/q1jZ643/AIJrfD2XW/H/AMRPi/8A8I/N4a0TVZJbLQ7SIqtqIZbppZ4o12ruSJooI1dVVf8AWLzt+X9A7+9h062aeZtka8k11Z9mMcLns8ZgoKMrL0UnFcz00unfyvuVTh+55Znjv7Ov7PPhb9mDwF/ZemAT3kwWXVdZnULNeSL/ABEfwxpuYJH/AA5P3mZmZ3jz4mvqay2OnM0Nr9xn/vVS8feOJ/Ec7W8W5LFG+5/fri9jO9eFTozrTliMTLmlLU5Kte69nDYr7Ku6Volzqt1FBBEzu39xa6fwh4Au/Ebb33Q2+75pWr2fQPC9j4dtVhto/mxtaVvvNRXxkaPuQMKWGlM4zwj8I7azRZ9UCzS/eWJPuJXpEMCW8SxxqEReirUwxSV4NSrOrLmkevTpxh8I+iiisjUKKKKAPjf9s/8AZc+KvxlE974G+JFzolusTb9C3uqXH4rX5E/EP4DeOfgV4lnh8e+F71GB3fa9jSRN/tb6/o+rC8V+EdD8caTLpWv6Xbatp8v37e6j3o1a0asqM+aJEo80eU/nZ0vV7DUY9llJGi/88fuVb+5X6bfH/wD4JM+CfG8lxq3w/vW8H6s7s/2Z/ntP+Ar/AA1+fXxe/Zq+Lf7PF48fibw5PfaVvPl6haL5qMv975fu1+gZdxDS+GtHlPBxGXSfvUzi6Kpab4jstTG1W8m4/iilrQ2vX2dLE0q0ealM8GVGdKXLMZnNFUtT1yx0iJ/Mk3y/88krmX1HVfFkvlWitDD6CuCvmUKUuSn70ux10cJKp78vdibmq+LLXTd0cTfaZ/7qVykmlav4lme7eF/m9q6jR/CVppe2S523U/p/BW6BmuF4KvjvexEuWP8AKjq+s0sLpRV/MyvDulz6RYmO4bc39z+7WlRRX0FGlGjTjTj9k8irV9tPnkFFFFamYUUTPFbRbpZVhT/bas6DWp9Yvk0/QNNuNWvXbaiW8TPXDicbQw0eapI6qWHq1fgian3E3M+xP771h6nqmnalJ9ihsW1K8f5UWCLc9fV/wM/4JjfFP4xGHU/Gd2vhDQ5dsqRS/PNKv+5/DX6K/Av9hT4U/AaCKbTdBi1TV02v/amor5su7/Zr4LMM+VaPsqUfdPocNgPZy55yPzB/ZU/Ya+O/jPU7fXtBu7z4b6XO3y6pMzo//fH3q/ZT4OeC9Z+H3gDTND8QeIZ/FGq2ybZdTufvytXbIFRcL92pK+KPaCikoY4GaAGD5hzS/hXiXxs/ar8F/A0Wses3nmXVw2FhgZSy/wC9zUPw5/a/+HPxFiQ2mv28Mjf8s522GsfaQ5uXmPTWV4yVH26pPlPdMY96xPEXhaw8SQeXdRfMPuyr95atWOtWepor29zDMrfdMUitWiTmtoy5feieZOnb3Zo8B8YfC6+0HdPB/pNp/fX761w7w7PvLX1m6q6bWG5a4Dxj8L4NVVrnT9sNx/zy/gavaoY77NU8qthPtQPGNH1i50G/iubaRkZf/Hq6D4o/CnwJ+1p4RtNG8VRy2uoWUoltNQsWSO7tm/j8pnVl2tt2srKy/d/jVWXF1LSp9KungnVkdahtrmezlSWCVkZPuulelK8nGpQlyyjtJHPSnye7M+hvDXhqw8I+FNM0HTITaabp9rFZWduXZ/LijXaibm+ZsKo+9X4hfC74qeLP2VfHfi8adZw2XisWVz4fd7hllWxn+0xebLtTcsjKYGVf4NzK3zIu1v2d+H/j5dehWx1B1S9X7r/89K+f/hD+wtY+Gfjx4y+KPjaaz1y/uteu9S8P6fDueC1WWdpUnm3Ku6dd2FTlYyu7c7bGj9bh3OMNlFPGUswp+0jUivd7yi9Ne2rudtRSr8sqZlfss/sIaX4U0a68UfFrT7fxl4413dPdWurIt7BY723uvz7llnZvmeX5v7ifLuaT6a+HHwn8LfCHS9S0/wAH6JHoVhqOoSancWtvI/l+fIFVmRGbEa7UX5E2qu35Vrux0Ap1fF43MsTmFSVStJ69Oi7WXRLodtOnGnsRg5YdxQM5PYV+fn7QP7THif8AZV/bKuprvU73xL4E8QadZ3dz4fZ/+PBPng3Wu59qS7oHk/gWXzSjfMqyL9z+EfEtj4y8OaTrulXBu9L1G1ivbW52MnmRSJuRtrfMMqyn5q1xeVYjBUKWJqK8KivGX5r1T/4AQqRcnFHnnx++Clj8TNAnmhi2axbRE28q9/8AZr5B+FfxK1v4CeN5ra7hb7M0vlXlm3/oaV+jsqbjgn5e4r5u/ag+A0fi2x/tzQ7dE1aBdzoifNOvpX5tnGWThL69hfjifp3DGeUvZyynMvepT/8AJT3vw34lsfFelQ6hp8y3FvMm4Op61rYAB4NfCP7M3xtl+H2t/wDCP6y8iabdS+UvnN/qJPSvum1mS8t0licOjfMrDvXsZTmMcfRTXxL4j5niDJamT4p094P4Zd0Wx0paQHilr3j5oKKKKACiiigAooooAKKKKACiiigAooooAKKKKACiiigAooooAKKKKACiiigAooooAKKKKACiiigAooooAKKKKACiiigAooooAjJwM1Uvb+HT7aSeZ1jjRdxZj0q0zADHavlD9sP4vyaZZp4U0yfbc3QzcOjfdi/u/wC9XmZji4YLDyqSPYynLaua4yGGp9Tx747fFW9+MfjhNO03M2nQS+RaxRf8tT/fr6v/AGd/g5F8MPC0UlwgOrXa77h/7v8As14z+yH8Fxe3B8ZatCNi/LZRSJ/5Er7D2gZ57dPSvlskwNStOWPxPxS+E+44pzSlhqUclwGlOHxf3pEo5FNLdeMClJwB6CvmLx5+12dG/ac8J/Bzwtof/CQatc3ajXZ55vJWygeBpf3TNw0iRfv2/h2r5a7nf91+g4bC1sTKSpRvypt+SW7Z+WuUY/EfD/7efjK4+Kfx/wBWuX8DavbaL4FMGkatqKrLFcTxNOzIzvtaOGOXc/kPsbdv3fPuWNfbP2pV0X9un4M6V4t+FN5Pr2veDmd7vw86eVdJBcwo0q+Tt3PKrRJt2PtfZOqNI21a++NW0ax8QaZdWOo2kN5ZXcT289tcRrJFNGylWR1PDKy9Vr86Pj5+zTrv7E2u2/xj+DurTQ6JZS+VqmlahN5ixRyy7Vh6r59szNFHtb96rKj72+9F+l5VnNLE/VaVP93Xofw23eMr7qXa7vZrvbojhnTceeUtYyPCPgP+2Z8Sf2Xo7jwp9jh1DR7fUP3+h61HLFPZOrf6RFA2/wDcMzbtysrKrfNt+Zt30Ppfw/8A2hP25NRtR8R2n+Gnw7s5Vt7/AEeC1ubCW/8Am81mSCXd5rbliXfL+6XO5FZlkSvuv4X+K0+I3w68L+K3sFspNa0y21H7Lv8AM8jzokk2B9q7tu4DdtFdfMyRxlmbai9a8/NOJ6OKryq4fBxpV/tS1evdKySfnr63NKdDljyyl7pyng7wjoHwk8G2Oh6JYRaToWmwiGC2iGFReSf95mYlmZjuZmZmNefeN/Gk2v3TxRMyWq/dWrfjvxfPq148ETbLVfur/wCz1yENs00u1V+evmcPR19tUfNKRjXq8/uQK8Ns0zbV+/XoXgT4cSXLrd6lHsi/hT+9W/4I8BR2ES3d7Hum/hjftXfrjpWeJxf2KYUcN9qRHBbR20SRxIqRJ91VqeiivJPSCiiigAooooAKKKKACiiigBMCqOp6ZaazYTWd7bx3VpKu2SKVdyutX6KAPi/9oH/gmB8Lfi4lzqOg23/CHa8y/JLY/LblvVkr8gfjR4P1z4FfETWvA95qC3s2nS+V9oh6NX9JT/dav57v28k3/tWeNv8Ar5rvwdSr7TkpztcicYy+I8c8LW+mX0pk1G5fzWb5U/vV3qIiRIsCqkX+xXkzW+T8vytV6w17UdIb93KxT+6a+5wlaWBVq1P/ALeR5WJw0q+sJHpdFYGmeN7O9fbcq1u/98V0COsybomV0/2K+qo4yhiI80ZHzdWhVpfFESiobzVLSwi3XMyp/sJXM3Pi+71CUwaXasC3ybq5sVmWHw3xSNaGCq1tjq7i7gskaS5lWJK5bVfH0aDy7CLe3996yda0bULOKK51GZjLL/C1Ys1tsj3KP4q+dr4/FYilKrR92P4nuUMvpQ+P3j7/AP2T/wDgmrq37QfhvTPG3jLxAbDw7dfNHY26t50qf71fpp8Fv2VPhr8BrG3j8K+HLaC9iXadRlXfcP8AVq5D/gn1/wAmq+Df+vavo/ivz6rWnVleZ7EYqHwjqKTIoyKxLAGkalAxVG/voNNtZLi5lWCGNdzO7bVWgcVd2RKZFjQMzYXrXyH+1j+29pvwrtZ9A8LSx6n4jlVld1bclv8AWvMf2uP29CZb3wj8Proq67orvVEb7v8AspX5+3d5Pqd3Lc3UrTTytvd3b7zV4WLzDk92mfsPDHBrrcuMx8fd+zH/ADNHxT4t1Xxrrl1qusXkl/eTtuaWRqy1maN1ZG2MtRigDNfPc73P3WOGp06fJBHovgn49+PPA19FPpfiW+RIvu27y/JX1J8F/wDgoF8Rtb1m10Ofw6PE97O6ov2NdjV8sfCD4L+IvjP4lt9J0G0ZkZl867K/JEtfrB+zn+yz4c+AuhottDHd6zIubi+dPnZv9mvawMa89pe6flPF2IyfB03CVOMqsj2rSriW9062nni8mWSNWaI/wtWjTVFLkV9Ifz+9TA8TeEbLxJD+9XZOv3ZV6ivEfEHha70K+aGaNl/uP/A9fRnGKz9X0e11m1aC5jV0Pc9VrsoYmVLR/CcdahGofN0Ly20qSxMyMtey+A/Hiawi2N2227VflY/x1w/ivwbPod0+1d8Lfdeudtpmtp0lXcjq38FerUjDEwOGnKVGR6T8afjj4W+AXhmy8Q+Lrm4tdPvNRg02M28DTMJJM87V/hRFklb/AGUbbubarfOP7W//AAUE8PfD3wuukfDLWdO8S+LNRjYpqFjNHdWumR/d81mXcry8/LF/wJvl2rJ9GXuk6H8Z/At74a8TWUWradeweRdWk4+WUcEN/ssrBWVl+ZWVWU1+VXiv9lnTPhB+05pXg34k6hd6B8OdYuZvsHiOKdcSwbW8jfK0W1JVlaBJdyqqbt3yqytX0PCuAynEVpzzJu9K8uTT30lsut/LqjqrTny/u/tHL/B7wBrf7Y/x2n0/xD4zhsNa1RZ7251XUk82Wd1T/VQRbl3Nt2fukZVWKJtvyptr7A+HXinWv2CfjtYfC7xRrh1H4QeIhJdaNrGqb4xpbs7YRpNu37+1JV+4vmxT/ut0itX/AOCgP7PPhL4ZfCvwj428EmDwjqvheW20y0jtr9oHlt/MeVBBzue5SVmm3Bldl892ZmVcfIvxr+PnxG/aUj8CWHinTILzULWKWDSptPsJIrjU2ndYGbbuZZWaW32/ulVd29dv8K/otVz4tpwrQ5aeCSlDkdk4OKumn16bbK62uckf9n/xH7lg7gCOnrSyIHGD3rkfhWPEC/Dfwt/wlu7/AISf+yrT+1f9X/x+eUvn/wCr+T/WbvufL/d4rr/Wv53lBRnKN72PaR8S/tZfBL/hHr1/FelW3+hzNuvNi/cb+/Xa/sl/G2PWdPXwpqlyqX1sn7jf/wAtUr6P1jRLbXtHuNOvIkubeeMo6SDKsK/PD4p+CNU+CXxJSWx8y2t1l+0WVwv3WXuK/PMfQnk2M+u0f4cviP2DJ8XS4my+WUYt/vYfBI/SJTnovFO4A6V5v8GvilZ/FHwpbX1uSk6IqyxMfmVsdK9FT71fd0K8MRTjVhtI/J8ThquErzw9aNpRJ6KKK6TnCiiigAooooAKKKKACiiigAooooAKKKKACiiigAooooAKKKKACiiigAooooAKKKKACiiigAooooAKKKKACiiigApD0pailkEUbPSukC1OK+K3jq0+H3gy/wBYupFjMUX7pW/ib0r4Q+HPhPUPjp8TpZ7kb/tE/wBpvZE+4q12H7U3xRn8c+MU8P2MnnWVo23ZF/FLX0X+zV8K4PAHg6K4njjfU7tfMllVNrY/u1+d1W86zL2Uf4dM/YsLGPC2SvEz/wB4rfD5I9W0HQ7TQNLtbK0gW3toIvLjiT7qrWrTu9MkdUUseB61+hU4KC5Ufj0pOcuaR86ftnftHR/s8fCWe7tyT4p1ky2OjRiSLfFLsb/SmVt26OL5W+6w3PErbd+4flZpnir4o/sy/GC18TXsep6H4wlRdRmi1lGf+0IJ/wB66T72/eq7H5vm3LIrfdkj+X9P779qb9nTx/8AEPQtGutW0XxP4mstVSy0iSbR57vyLt5UVWt5/IZE3SrH+9V9vyq27pXq/wAX/g74Y+PHge98LeJ7MXFhcASQyx5S4tZl+7PE/wDC67v1ZW3KzKf03I84p8Ox+rY/BXhV+NyTTcenLfotX5vqrHn1aXtpc0JfCeZ/sy/tq+EP2jdPFkRD4Z8YLIY20C7vFdphtd1e3favnLsRt21dybW3Lt2s3jv7ZXxVv/2ifE6/s9fCxTrWrTXSy+ItQRl+xWUcDb/Kll2tt2y+UzOv3WRIvnZnjXy/x3/wSh8ZW/iGUeDPFmi6horFnj/tppbe5i+d9kTeXFKsmxNn7z5dzbvkWvrv9lj9j3w5+zFpV5LDcHXvFl6WS6164g8pjFuysESbn8qL7rN8zb3+ZvuoqRj4cPZfUeOyys5t/DBxfuvvJvdLot7213HB1Jx5akT2zwl4asfB3hvSdD02A2mnadaQ2dpb72fy4o02Im5vmbCqPvelcr4/8XOzNZWjfu1++396ui8aeIv7LsWhhkVLiReD/dryR0a8uP77tXxmGpc8vazFXqfYiVUtpbmf++7V6j4H8CrYBby7XfL/AMs0P8FO8E+DY7aGK7uV+f7yq1d0BUYnE/YgFGj9qQ+iiivOO8KKKKACiiigAooooAKKKKACiiigAooooAjk+430r+fH9uj/AJOx8Z/9fNf0Gt90/Sv58v26P+TsfGf/AF816OVf73Tv3M6nwnhzwq9VpLdlq12FJX7bPDQqxPMjKxRkhD9altb2800MtrO6I3pUzQ/xLUZTPavBrZVTlK691m3tCBo3nfzJmZmavYvB+i+bo1qLaBUd1+fateSInNfTXgO2itvCGnsq/O6/M9eJmGBhh6cdDaMzzz4reGF0fRNPllbfcO1eVah/x6/8Cr3H45/8gTT/APerw7UP+PX/AIFXq4eKjlc/8Jj/AMvD99/+CfH/ACax4N/69q+kD0r5v/4J9f8AJrHg3/r2r6Rr8mZ6JEORnFLt2jjrRjn2rzv4wfGfw98GPDlxq+u3iRIi/ImfmdvQVnKSguaRrRoVcRUjSpR5pM6Xxb4z0jwNoVxqusXcVlZwLueWVsCvy9/au/bg1X4tXF14c8KySWHhpWZHnRvnuv8A7GvOv2jv2p/Efx51iaJ5pLDw6rfuNPRvlK/7deHglDnoa+dxeP5/dpbH7/wzwdSwfLicauaf/pP/AARGbe/zU0jFAOKVVaRtq/erw9z9Z92ER3MRx3r3T9nD9lXxF8etahmWOSw0CN1+03ki9V/2K9F/ZP8A2ItT+Kt3b+IPFkclh4eiZXSF1ZHuq/UDwr4P0rwToVvpWjWkVlZwrtSKJdor28HgHL3qnwn5NxNxlTwalhcF70/y/wCCcv8ACL4O+Hfgx4ch0fw/YpAiqvmPj55G/vN716J/ERQVOeDSEhV719HGKguWJ+AVa1XEVJVa0uaTJqKKKsyCiiigCnqWmwanatBOm5Grx3xZ4Qn0W6d0XfE33Xr2z79VdR02HU7V4Jl3I1b0K8qUjCpT5zwXStSn0u8WeCXyWVq634k/C/wv+0X8O7rw54os/tNnP88bwnZPZ3AHyzwP/C67uvozI25WZTj+J/DcmiX7Ky/J/A/9+pvCOuS6NqKszN5X3GSvUm5S5alN2ktmclKThPkkfnr8Qf2A/wBoC+8S6V4cF83jLwzYH7PperXWrBbXT7dn8v8A1E774tsccbMkCSLt2qrNtr75/ZL/AGdD+zZ8J08O3mpLqur3N0+p39zGuIFndI0ZIsjcY1WJF3P8zfM3y7tq9v8AFXUvGFt8NtXv/h3a6bqHixYEmsLfVyy287B1Lo211+Zk3KvzKu7buYLXxCv/AAV7lUf8krX/AMKH/wC5a+shic+4pwawWHhF06T1UeWLv3d2t9dtDVxpUZc8j9IOnoKQ4GTjHvX5/eFv+CnHi3xw1yfDfwF1TxCbXaLj+y9TluvI3btm/wAqzbbu2N/3zUXhr/gqLqer+PtL8KS/B+5ttRvNUi0xrQa4v2qKVpfLZfLlgiXzN3GxnX5vvMteHLhTN06ilSXuK8vejovP3jb6xT/mPrnwP8e/AnxJ8Z+IfCGgeIIr3xL4eleLUtNaKWGSNklaJ9vmKvmqrrtZ03L8y8/OuYPjz8K4/in4OuLRMRX8I822lP8ADKBxmvzC/aptfjP8LPj5F8RvEOkWnhnxExtjD4l8LJctpt1KsTKvzTs373yo2jaJtu5Yvusrbm/YtFLwLu6la83iDIsPh8HQlGopxrR2vdxatdNrzenXujrwGNrYbEKvS92UGfnf8EPiNf8AwY+IrWWofurKSb7Ndwv/AMsv9uv0K0+8h1GzhuYcNHIm5TXx9+1/8IBpV9F4s0y2VYpP+P1Yl7/367n9kT4uHxJ4bXw5fPvvNPjAR2bl46/J8nxE8vxUsurbfZP1XiPDU87wFPPMLH3tpn0xRSDpS19+fkwUUUUAFFFFABRRRQAUUUUAFFFFABRRRQAUUUUAFFFFABRRRQAUUUUAFFFFABRRRQAUUUUAFFFFABRRRQAUUUUARMBzzXk37RXxIj+HXgC5kik2Xt1+5gx13V6xI4RCx6AV+fX7UXxDufG/xHn0q3lb7LYSfZlRW3Kz/wB6vmc9xv1PCS5fjloj7LhTKf7UzKKn/Dh70vkWP2YfhzN8QPHza5eRyTWdlL5rTF/vS/3Wr76iiEUaqvAxXmfwB+HK/Dn4f2drLHGt7Knm3Lp/E1eoBgccds1WSYD6lhouS9+XxC4pzb+1Mwm4fw4e7H0Q3+Pp9TXw9+138SPE/wAYPitpf7O/w5vL63muysnjDULe2/49bR/KfZ5jOv7vypd0ijbv3xRq5LvGfof9pj412vwA+Deu+LJDEb+OP7PpdrOV/wBJvZCVhTbuUsu7532tuEayN/DX5E+Cvjh8SPgD8bdZ8YzWgtfGl2bj+1bLXdOaPzzcus7+bF+6aLe3lyLt2/w/w/LX7PwjkFXNHVxNHl54RfJGX2pfra9/W1z4PEVow0Z2H7SP7MXhb4IfGLwN4Ch8W3ZOrW1m+q6rqkESW9l5s7QPcr86/u/llbym+6qf61t3y/cPi/8A4KY/Brw0tr/Zl7rXiszbhJ/ZemMnkbdv3/tHlfe3fw7vun7tfF/w+8LeHf21Pjl4g8QeO/iRY+B9V1fUons9Gkg3T3VtvWJbeKdligEuzyok/wBbIzKzNF8nzfQHwn/ZY/Zm1H42eJfhdB/wkHj3XtMsPt9zdXl/stLNopVjlt0ktjBul3SpvXayrs27kZWSvss6lgZUqNHPZVZ1qMNVGKSV2r3k1qtkmnbTzOWipXl7P4ZHun7GHxr8ffH/AEDxZ4z8Vada6V4butU8rw9aQRP5sUSqFlXzCu2aPcE/e95PtA+VVRV+ldQvU06zlnb+AZrH8JeGNP8ABnhzSdC0q3NnpmnW0Vna229n8uKNdqrub5mwqj71YfjrWmaX7NH92L/0KvxevKnisVKVCPLDouy6evn5noXdOHvHIa3fy6rfvLKnzs1dL4N8Hrcst5P/AKpW+5/erM8M6F/at4qvuT+OvVra1jtIFhjXai1tWq8keSBz06fNLnkTKNoAp1FFeYdoUUUUAFFFFABRRRQAUUUUAFFFFABRRRQAUUmRSFwvUgUANfo1fhX+0d8FvE/x3/bW8deHPClut1q0TvcLC38aLX7TfEP4jaP8NPBur+I9UuY0s9OgaeVdy7mxX4pfDn9sux0X9ti7+K9zpDDStSujbtAjfPFEz/eopz5Jc8S3TfU+a/EOjar4P1m40nXdPm0rUrdmilhuY2Q1Q2f3fnr+gT4v/st/C79q3wvaajrmkRG4vIFmg1a1XZcIrL/er87vjP8A8EjPH3hSSe88B6pb+IrPczRWL/JMi/7zV93l/EtSjHkrx5jilR/lPgzbRtr0Txn+zr8VPh1dPba54K1SF1+95UDS/wDoNca/hnxIjbW8Maujf9ecv/xNfV089wNWPvy5Tl9jMzK+m/AyM/g3TPl/hrwfR/ht408Q3CQaf4R1eaZvu4spf/ia+m/h1+xL+0b8SbPTrH+zG8LaJ937Vcts+X/dr57OM3w1anGFKXMbU6cjyT476vYrp2n2yXMc10G/1SNvrb/Zn/Yn+IH7TWr272tjJovhhZF8/VruJlTb/sf3q/RT9nr/AIJT+BPhzdW+s+Obn/hNNdRt7RyjFru/3K+3tI0ex0HToLDTbaKzsYF2xQQrtRF+lfKVc1rzpewh7sTojTjzcxyHwR+FOn/BX4a6J4Q02aS4t9NgWLzZP4z613rcKSPxpHcRJuZuK+Sv2qv22tL+EVvdeH/D0keoeKHXaAjblt/9p6+fq1Y0Y80z2MBl+JzOvGjh48zPQf2kP2pvDnwE8PStLKt7rcq/6LYI3zu3+1X5P/GH41eJPjP4ml1bXrxpdzfurYf6qJf9mua8YeMtZ+IGvXWsazez395O25nlasPpjHWvl8Ti519vhP6S4e4Xw+Tw55+9V7/5DeppdtIOtbPhXwlqvjbW7fStGtJL68nbaqRLurzleTsj7arVp0Yc9QoWNncaneRW1tE008r7FRF3M1foJ+yV+wTgWXir4gW24/LNbaY/RP8Afr0r9lD9h/SvhXb23iHxNFHqPiN0VkRl+SD6f7VfXYjWNCoXC9K+iweX8nv1T8H4n4zdbmwmAl7v2pf5EdjYwadax20EaxQxrtVF/hWrp4pM4WgDivdPx5vmd2OooooEFFFFABRRRQAUUUUAZGu6LBrNn5Uq/Mv3W/u15HqulNpt46suza1e4k8VzPi3w9HqFq9xHHm4Vf8AvquvD1uX3Gctanze8ZHgTxB5qfY52Xb/AAVy3hf9mzwX4V+NesfE7R7aaw1zWLF7G8tYmVbSZnlSV5/K25ErGNdzK21vmbbudmMNtu02/Rv7jffr1jR9Q/tKwWTpJ/Eta1ZVKN5UpcsXo/MVJ83uSPzs/bS8K+Iv2Tvi43xl+G91DYx+LIrjStTie0gaK1upY1ZZFT7ztI0Xn/d/1sDb2ZZfLrgf+CYXwavPFXxauPH9ws8OkeGInjtpk3Kt1eTxPFs+5tdViZ2b5ldWaD+Fq4P9tzxN8S9M+Juq+AfHWv3ut2Gn6nJqumXVxuX7XbTxRRwPsVYoG8tI2X91EqrK1z9/e1fpb+yT8GZfgp8B/DPhq+gittbIN9qRhjVGNzK29kd1ZvMaNdkW/cdyxL/D8o/XcdjJZPwnThJxdbE+7zLd01tfva9u6T7o54w9pX/uxPcXRH+8AfrTu1cn8QPGVv8ADvwVrfie+jmnsdGsZ9QuI4ApleOKNpGCBmVd21T1Ncp+zz8cdJ/aE+GOm+L9Kh+wm43RXdg06yyWdynyvEzL9VZd21mR0bau7FfisaNSdN1UvdTtfz/pM9HmXNyna+OfDNt4x8MX+lXUYlhuImVga/PjT7jUPgX8Wtu7yUtrna2/7rRV+kjuMHI4AzXyj+2X8NFlsYPFFnAC8T7bjavzbP71fEcRYSXJHF0vigfpXBmYwhXnluI/h1dPmfTnhvXbbxDo9tfWsizQyxq4Ze+a1gOMV8tfsZfEj+19Hm8O3c7Pc2gygduqV9S7ucV7+W4yOOw0aqPks5y6eV46phZdGPHSloor1TxAooooAKKKKACiiigAooooAKKKKACiiigAooooAKKKKACiiigAooooAKKKKACiiigAooooAKKKKACkNLSEigDzj44+Nh4A+Heq6pHte4jgbyYmP32r4y/Zp8Bv8QvilFc3J86Cxb7XOJv+Wp3f/FV3/wC2r45a91jT/DEG8RQ/6QzK3yt/Dsr1f9kv4eL4T8AxalNGn23UP3u/b8/l9lr87xD/ALVzaNL7FM/X8Kv9X+G54h6Va+kfQ93RVRFjFSDGM4ph+T8q8j/aY+Nlt8Afg7rviybym1COPyNMtZiv+k3j5WJNu5Sy5+dwrbhGsjfw1+jYXD1MRUhQpK8pNJL1Px+UrR5pHzj8Yf2uvC1x+1Jpfgq7+H2o/EiDwtKs1k2hyvc3EGqLFK0rxWSt5V00S+Uu59rwMs7LX098Q/g14O+PPhWytvHHg+K6JiWRLe82reWDNsZ0WeB90bbkVW8qXa237zLXyx/wTS8V/Dm38JX6/wDCUfa/iz4jumudag1W7f7VcMstw0XliT/W/u90rsu5t0rb2+6q/eTOMH25+lfSZzF5Xi40KMJU5U9G7u7kt5Lsm9rdNTGn+9hzS+0fjH+17+xfqn7Mz2WtWWqDX/CWo3LW1vcTKsV1ayfO0UEq/wDLT90n+tXb8yt8qfLu+8v2Av2dbn4E/CltT1pfK8S+JzBfXkLRyRPaQ7P3Fs6P/wAtE3ys3yr88rL821Wr0X40/s0eE/j94g8E6v4le8k/4Ri5e5t7GIxNa3YZ4meKdJI33xt5KqVG35Wb8PZ1AAwOgr1834ux2a5XSwFefM18Tta9n7q87b/d6k08PClKUkUtavvsNk7fxt8q15f5Larf/L86bq6jxlqLSzvEn3E+T/gVT+ENDWN/PkX7v/oVfI0/3VPnCXvy5Tf0LSl0yzVGUCVvvYrVpKWvPlLm1OkKKKKYBRRRQAUUUlACA4pcivAPHnxY8T+B/iDPpOoNbxaZf/NplwF4/wBxv9qsuX43eIo32+dF/wB8V2wwdSpHnRyVcRGlLlkfSeRRkV8xP8b/ABB/z2qu/wAdPEH/AD3atfqFUx+u0zr/ANoH9qrw98BZ7exvraa81K4i82OGP5flrifhJ+374R+IviO30XULaXQbi6fyoHuXXa7V5N+0PYSfHfw95VztTWLJd9rcP/F/s18K3MN5oOqS20+6z1C1b/cr3cPldGdLln8R0U68avwn70rKrIHVlKt/FVDW9ag0LS7rUJ/9TbR+a23+7X51fAT9rjXPEmkxeGNQ1C5/tWzi2xTbv9atem3Pxa16ZXWW+ndH+RkdvkavLllNWLtzESxcac+WcTQ+Iv8AwUm8E+HI7iLQbSbWLiJtmz7vzV82fED/AIKQeOfErtFokEGjwN3Zd71zfxr+B661Ld+I/DkWy4bdLdWK/wAf+2tfNkkEtrKySqySr95Gr4jMfreEnySP6G4Uy7IMxw6qUY80+t90dP49+L/i3xxaah/wkHiK+vLK4VhJC8vy7a+e/CNxpek+PNMvNRgN5pUF4jyxf3k3V3Hjq9a00J9rfNJ8uK8eVmaTfnvWmAU3BykfO8bTw1LGU8NSh8KP6Qf2f/jJ4P8Aip4B0y68MXECW0ECRtab/mg+X7temtqlmp5vIAPeRa/AX4LfFfxD4Ihhv9D1Ce2cbUlTd8j19eeCfjxefEKw3Rag0OoJ/rbd2r2MDyYufspy5ZHyGc5FXwOHhjsPHmpy/A+1/wBqb4s6x8Nvhfc6v4UjtL+9Rtsm8q/lL/e218B6J+2x4zttet7zU7PS9St/N/exSwfeWu4v/E+oX9rLbXM7TW8q7JUf+KvnL4heA5/DGovPZxNNp8rb12fw19zhMvpUo8s1zHw9PE88j9cfhD8aPB3xF8FWOu6ZPZWPmp+8t8qjRN/drsm8eeHAPm1qy/7/AC1+LPw68SavoOtpFYxTvbztslT5q9pubmV/4m/76riqZJHm0kFTESpyP00f4meFkA3a1Zcf9NamsfHmgalHcPa6va3IgXfLsk+4vrX5ZXl5FYWr3NzP5Nuv3ndq8i8V/GTVrqWW20O7msLFl8p3ib5pUrwsyp0MvheU/ePq8gybGZ7WUKcPc6yPsX9rj9vNbVrvwj4Dm33HzRXOpp0jP91a/P2/v7m+vJbq7uGurqZt0srt8zNVJm819x+dvc0FSp5FfnNevLES5mf1Bk2R4XJqXs6Mdf5hT8nA700Eg5obrXuP7O37LniX4/a7EsETWGgxN+/v5UbaV/2ayhCdaXJE9THY6hgaUq+IlyxicZ8JPg34i+MviWDSdAtJJCzfvbnb8kS/7Vfq/wDs3fsq+HfgLocUsMSXviCVP9Jv5F+Zm/ur7V2vwd+CPhv4K+HINK0OzjiCr+8uNn7yVv7zGvRcdfWvqcJgoUPel8R/OHEfFdfNpexoe7T/AD9SRRxS4oHSlr0z8+CiiigAooooAKKKKACiiigAooooAKKKKAPPvGXh/wAqfz4/ut93/fqLwZqv2W6SBvkRvlrvL+0W+tnibo1ebXlnJpV9uZmT5tjbK76cvbR5JHLKPJLnOE/a1/ZMsP2o9G0S3k1n/hHNU0i6eSHUvsrXf7iVNssXleYi/MyRNu/h8v8A2mr6FSPy0RPQYzVPSbv7ZZRs3Djhq8D+Lv7WVn8E/jp4P8F+JtFOn+GtftvMPi66umjtbeXdKvlbfKKth1g3NvXYtwrNtWqX1vHqGCjeSp8zjHt1du+17G8eVe93N79svxPZ+E/2X/iLf3kcs0cmlS6eiQIrt5tzi2jyG427pl3ei7q+Df8Agmj8arn4cfEg+EdYaWHwt4vke3sbmcssK6nAqtsVnZV3PHIittVmZmtVrX/4KA/tl+HPixoP/CuvBk95d2drqaTajrEE+y0u1iT5I4tv+vj81925tq7oEZN25XX339hn9m3wxp/wH8Ba94m0OK/8QtqEvieykvTHKLOSVVjheIL91Wgitpdjbtsm1vlZE2fpNPCRyXhef9oUnz15+6tmko3Ureu/l6nC5e1re59k+zTyRXPeNfD1v4r8OX2nXKb4Z4mjZah8I+PfDnxB06bUPDOvaZ4hsIZfIkutKu47qJZNqtt3Rsw3BWU7f9oetdNtyD71+QVafMpU6kT1KdSVKcakeh+avhnVbz4J/GJPOLQrbXXlXA/vRbq/RvSb+LVrC3u423JMiutfHf7anw9j0nVtP8TWsSxRXX7i52J95+zV6r+yH8RH8V/D5dNud5utKb7O0kzfNKv9+vhMolLAY6pl8/h3ifq/EsI5xlVDOaXxfDM+g6KTIpa/QD8lCiiigAooooAKKKKACiiigAooooAKKKKACiiigAooooAKKKKACiiigAooooAKKKKACiiigApD0paKAI25z9KyNf1KHRNIu764k8uKGJmZj2rXNeJ/tV+MT4V+G00aD57xvIX8a8/HYmOGw06r+yejluDeOxlLDx+1JHyLGtx8WvjVht15az3n/fMVfohoGkxaLo9rZQL5cUMSoqjtXx3+xb4HbVPEV/4hkZfs8H7pR/tV9snuK+Z4aw0vZSxc/imfecdY2MsVDAUvhpRsMYYUZ7V+eX7VGla7+13+1bY/BDSr+TRNA8MWT6jqV60XmKs8kKusvleevmqqy20SY2srTz/w1+h0g3Jgd6+F/gh+yf8AFP4FftZP4tudQ0/xp4b8Rx30Ws+IEjWzuIWl23O97bftVmuVRV8rzF27tyr8u39cyDEQwU6uL51GpCL5L/zd10uleye7sflVWLnaP2T5d+OP/BOr4nfCjz77QoP+E+0KPH77SIWS7XOxfmtfmf77t/qmk+VNzbawfBP7ffxm8E+E7/Qk8RrrkM0TRW99rkP2q7sWbd8yS7v3jb2/5b+Yvyqu3b8tftMM9OG9a+HPjD+yxefGD9uXQNcvvCptfAdpp8V1qeoPHC0Wq3Fs25YmVfM3b/PtomWdEZo7eXZ8qKa+/wAv41pZpTlh+IKEaqjFuM7JO61t6vbS3ozmeGlT96lI9V/YN+DF38F/2fNLttUWaHV9ZmbWr61l3L9mkkRFSLY6qyMsUcW9W6SeZX0Vf3P2Oykl/uirKIEAUDpWD4luP3Sx/L8vztX5HWrSxuIlWnvJt/edvLyxtE5hbVr7VPuru3bf95q7+ztVtbVI16LWL4Z07yFaRlbetdE1KrLm90mnEdRRRXObBRRRQAUUUUAFFFFAHn/xk+GNt8UvBl1pch8m8j/e2d0PvQy/3hXyT4b1u7vJb3Q9aj+zeJdJb7PdW/8Af/20r71zxXyz+1t8KL228r4l+FYv+J3pK/6dbx/8vUH/AMVXqYDEezlyS2OPE0faxODmqo/36i8PeJLHxnoNvq+nt+6lX5k/utUs3WvpD521iu/96uH8Z/CXw145uvtmoW2y9/ilh/jrtnqu9aRlyFRlKHwHGeFfhX4c8DXHn6ZbM93/AM9nro5ulWHqvN0q+bnCUpT+Ir79jbl+/Xkvxb+Ctt4xjl1TRo1tdZRd7RJ9yWvV3qu9cuJwtLF0+Soezlea4nKK8a+GlZn5sfFezutOuBp9zBLHcR/ejZeleXfY58AlGC/Sv0z+Knwc0r4kW73PkRQ63Ev7q42/63/YevlLXvBI8N6i+m3+nxwvA/yrItfBYujPKvdUeaPc/WsJQjxnWdf2qjU7HHfDsvFozQyLsbdXc6Rqt3od5De2dw0M0TfKyVni2jhLGKNUZvvbaftbb7V8jPES9r7amfvOAyqNHARwVf3uWNj6Y+H3xOs/HFskFy622qovzJ/z1rqpk++ssSun9x6+QbW4nsLhZoZGhlX5ldK95+G/xXi8SRxaZq7rDqCfIk38EtfpGS59Gr+6r/EfgnFnBE8C5YzA/D/L2/4B3XkwW3zQW0cL/wCwtZXiHXrHw3YPeX0uxP4U/jaq/jbxzp/gyz3Sss16/wDqrdGr558R+Jb7xTftc3su8/wp/Atehmud0sHDkpe9I8Thjg3FZvU9rifdp/n6Gl4x8dX3i+7fczQ2KN+7t65dWKHIoKlaRTivyavXq4qp7SrLU/qTL8voZZQjQw8eVIkA8zJJpvMjbAd4p5DSybUTc3pXpHgDwA1tcW+q6rF8iMssVu/8ddOCy+vjp8tM8zO89wmSUfaV5a/me1fsrfsR6v8AFq8tdd8Txyab4aRlcROuyWev1B8GeC9K8AeH7TR9EsorKxt12pFEuAK8R/Zr/aM0rxrp9t4f1BYdN1aBFWJE+VJVr6KONp578mvqIZf9R/dz+I/mjOeIsTnlX2k37n2YlilpB0pa2PmwooooAKKKKACiiigAooooAKKKKACiiigAooooAb/DXNeKdLWZPOXb83ytXTHpUNxAl1C0b/darhLklzESjzI5TwrdtE/kMuE+5/wKvD/28PgU3xu+B96+nWhufE3h7dqmmGGIvLKFX97Au1GZvMjztRdu6RYf7te1PbNY6jv2s7btv/Aq6+FluIAx5yOa7cPiquBxUMXRfvRlczUeaPJI/Jj9jP8AYb8OftF+CrnxZr/iu6trJbqbT/7L0eLyriGVfKdWknlVl+433UVvvL+93b1r2TUv+Cd/xA+E+qzar8E/ipe6TvuIJW07VJZLdXWNWbdPLCrJc/vd37p4Nu2V/wDgX138L/gN4D+Depa/feDfD8fh+bW5Fmvlgll8p2VnZQkbNtiVfMf5UVV+evSwoxjPHvX1OY8Y5njMXOr7Tmpv7MknG3bl1Wnfcxp4aEF5n5gf8E/PE3i/4CfHnUPhH4z0XU9ITxGkksNpdRsFiuYFl/fxfOEaKWOKVTLErb2ij+batfqByD2xXn/iX4LeCfG3jzQPGOt+GrPUPEmgH/iXahMhLxc7lz/C+1vmXdu2N8y7W5rv0xuPrXgZ3mVPNcSsTCHJKSXNba/deTVvmdNKDhHlOC+Nvg5fGvw41bTSqmRoWKO38LetfGn7LfjJvBfxUWwl5iuz9ldn+Xb833v/AB2v0DmjE4eJl3I64NfnX8cfD8nw8+NFxcQN8rzrdRLEu3bX5NxBCWGxFLGw+yfr3B1SGOwmKyir9qPNH1P0ZGJADUmBXK/D7xEvifwpp9+ox5sKttz7V04bLMK+5oT9rTU11PymtTlRqypT3iS0Ug6UtbGYUUUUAFFFFABRRRQAUUUUAFFFFABRRRQAUUUUAFFFFABRRRQAUUUUAFFFFABRRRQAUUUUAQldxz7V8Uftu+L7i78U6VoSMrWkUJuSn+1X2tK3lLX5v/GnUJ/FXxy1OF2aVEvkt4gP7u5K+K4mqcmFVKP25H6TwJhVVzF4iW1KLkfWf7JfhmHQvhVYXSBt2oKLmTP9417h/FWJ4V0mDQfDthZW0YjhhhUKi9q2Qc/lX0uBw/1fDQp9j4jM8W8ZjKteX2pMl6iloor0DzQooooAb/KuWvP9Mv3+Xftb/vta6S7fyrWRvRayLGzZ7lfPVXeL5letafu+8ZyNWztls7ZIl6LVmiisjQKKKKACiiigAooooAKKKKACq09vFdwPDKiyRyLtZW/iWrNFAH53fGbwfc/swfFZ76BWfwB4jl3FP4LWWujd4poop4GWa3lXcrp/FX1n8YPhfpfxc8C6j4c1SNHjuIz5crD/AFT/AN6vz0+H+s6p8NPGN/8ADHxc7RXVnIy2FzL/ABpX1WBr/WKfLL4onlYuh9uJ6g9VXq1Mmx9tVXr0zxyu9V5ulWHqvN0qwKj1XerD1XerArzVynj/AMAaf4/054LxVhvU/wBRd/3K6uaq81YVaEK8fZ1fhPRwOMr4CrHEYefLKJ8a+LvB+oeDdVex1GNk+b5JdvyutYJYkYzxX2R4q8Maf4w0t7HU4ldP+WU38a18w+PPh5qPgTUGhuF860b/AFVyn3Wr8uzfJJ4KftaXwH9UcJ8Z0M3h7DEe7U/M5KpEdoXVlbY6/ddajor5bY/UZRjNWkWbu8udQl826na5l/vvVdqXdSdTRNue4qdOnSjyQHBimQKms7WW+uVhgiaSZ/uotWNE0G88Q3qW1nEzu38f92vcPCXgaz8H2qN8tzqD/em/u19BlOTVswnd+7E+E4k4rw2S0nFPmqdEYngz4dx6EqXmpqs1799Yv7tdbN89TTdKhev2DB4OhgaXJSifyrmubYnNq/t68rhZ39zpt1Dc20rQ3ETb1dG+7X3H+zV+1NB4ugg8PeJZlh1VVVYbpm+WavhJ/wDVimW15LYXSTwStDKjb1dKvFYOOLjaR5VKrKnI/ZRSu35elOWvj/8AZl/asi1ZLXw14rudl38sVteyt9//AGWr68SRZEVkO5W/iWvg8Rh54eXJM9qnUjON4k1FFFcxoFFFFABRRRQAUUUUAFFFFABRRRQAUUUUAFFFFAHP69aN5iSRpu3dv9qrmizK9v5as3yf3qtX8P2i3dcfN/DWdpjsk6L5WyLbtWtd4mf2jbooorI0CkPSlooAgI5P0r5I/bc8JtJa6frkMK/I3lyy+1fXWOa8m/aV8NReIvhZrG5N8ltGZ0/3l5rws5ofWMFOJ9Nw1jfqGaUav978zjv2MvFyav4CfTXdnns32Mzd6+iIxxxzXwv+xh4km0/x7d6Q0ipbTxebtbqzV90K23iuXh7E+3wUV/Lod/GWD+qZvU5fhl733k1FFFfTnxQUUUUAFFFFABRRRQAUUUUAFFFFABRRRQAUUUUAFFFFABRRRQAUUUUAFFFFABRRRQAUUUUAc5441H+yvCmp3KnayQuV/wC+a+A/gZYHxn8aLWe/bzpDO8sjf3q+wv2l/EJ8OfC/UZVbY7r5a189fsXeGl1Hxbf6pIu7yE2If+BV+f5x/tGaUKB+scO3wWQ4zGfze6fb0eFiX6VJSL0pa+/Ssj8nCiiimAUUUUAU9Rj86JY843NSWCLsaXn5/wC9TbxGefcv34l3LVuFNkSrVdCCSiiipLCiiigAooooAKKKKACiiigAooooAae1fKX7cf7PbfETwqvi3QU8rxLoy+aHhHzyp6V9XYFQyRrPE0bruVhtZa1oVZUKntIgfmh8HPiWvj/Qfsl43k67Yfup4X+++3+Ou2euI/a8+DGo/AD4nQ+P/DETJot/LulhiX5Ef+7XQ+FfFVj458P2mr6e29JV/ep/cevt4TjWh7WGx4GJockuaJeeq83SrD1Xm6VocJUeq71Yeq71YFeaq81WJqrzfcoKKk3Ws3WNKs9esJdP1CBZrdv7/wDBWlN1qq9KdOFaHJM6sPWnhp+0pv3j5m+I/wAM7zwZdPPAGutMf7syr9z/AHq4MEg5HWvsq8hgvLWW2uYlmt5fkZHrwH4mfCmXw1NLqOlI1zpjfwL96KvzXOMhnS/e4f4T+k+EeN4YtRwePl73SXf/AIJ5oQVOK6Twh4G1Dxbeqtuuy2T/AFsz/cWtz4ffCy88Vul9ef6NpiN9/wDjavbLbTYNKsls7OBba3T+Clk+QTrv2uI+E6eLON6WXxlhsH70/wAjK0Tw9Y+FbD7NYxLv/im/jarU3+rqZ+lQzdK/UaNGNGPJD4T+a8TiquLqyq4ifNKRXb79V3qZ+lQvXQcpVf8A1Yqu/SrD/wCrFV36UANSZraVZYm2Mn9yvr79l/8Aa2a0a08K+MbjfE37q21CVvu/7L18evVfeyfMv3658ThKWJhyyNqcpQ96J+0MNxHcxLNEyvE67lZf4qnA3CvgH9lv9rGbwtLb+GPFdy02mO2yC8dv9R7V96WF9BqVnHc2sqzQSruR0P3q+DxWEqYSfLI9enUjViXaKKK4zYKKKKACiiigAooooAKKKKACiiigAooooAKxvJZLllVv9U+/Z/s1s1RvUbd8n33XbVR3IkXqKjiO6JakqSwooooAb/FVHVoEu9OuI3VXRkZSrd6vnqKY670ZaiceaNioS5ZKR+aXgst4D+Odh9ufyfsmpP5p/wBnc9fpNbSrc28cq8qw3LX54/tJeGZfC3xivLuV1eC8kSddv92vun4a64niHwJpGoIDsnhXAb8q+G4d/c16+F/lkfqfGSeMwmDzH+aPKdhRSDpS194flQUUUUAFFFFABRRRQAUUUUAFFFFABRRRQAUUUUAFFFFABRRRQAUUUUAFFFFABRRRQAUh6UtIelAHzb+23efZ/h7ZRbv9fc7P/Haxv2GbMr4b1a5ZcBrgqtL+3hPs8J6Cn968P/oFdf8Ase6MNO+GEE//AD8nza+E5fbZ7/hifqaq+y4Q5P5pnvlFFFfdn5YFFFFABRRRQBUZGln3Bvk+4yVbqpCjfapf7lW6ACiiigAooooAKKKKACiiigAooooAKKKKACiiigDjfih8O9N+KXgnUfD2qQrLb3UTIrH+BuzV+UyJrX7Mnxc1Dw5q8Un9kvPsbf8AcdP76V+xOa+YP22v2d4vi74HfW9NgX/hINLiZ12L888X9yvYy3Geyn7KXwyM6keePKeMJNFc28VzbSrNbyrvV0qu9eE/Af4ly6Vev4Q1yVkTdstZpf4X/uV7xcpsbbX1Uo8rsfO1acqUuUpPVd6sPVd6ZgV5qrzfcqxNVeb7lBRUm61VerU3Wqr1qBXeq77XR4mVXRvvI/8AFVp6qvVbm0ZOGsTl9b8KzzLu0jUG02VfuxfwVxmpeJ/GfhVtuoWa39v/AM9UWvU3qpN86PEyK6f3HrSErGjqc/xHm9n8XYH+W5sWhrYtvHmi3n/LdoX/ANuptY8Daff75YF+zS1x9/4MnsH/AHsW9P76V0+7IfuHdpqVnc/6q6if/gVI/wA/3WV681/sfZ93clWIft1t/qrmWjlFyndOjVVfpXMw63qcP32WarCeJ5f+WsFHKHKaz9Krv/qxVf8At62m+9uSpftkDr8stMZF9x9619M/sv8A7WV18Prq38P+IpWuNDdtiTO3/HvXzM+3+9Vb+Ouavh4YmHJUNYylCXun7V6PrFnrumwX1hNHc2k6745UbcGq/kelfmP+zV+1PqXwl1GLStYkkvPDUrbGR2/1H+0tfpD4a8Uad4u0a21TSrmO7sp13pIjda+AxuBqYSfvfCerTqRmbdFFFeebBRRRQAUUUUAFFFFABRRRQAUUUUAFQXWfK3L95fmFT1G670ZaAIrN98Cb/vVZqG3ferVNQAUUUUAFFFFAHxB+21orQeLdM1P+Fo/K/wDHq+gf2YNbj1z4R6Ps6wx+Ua8p/bi0eWaw0m9X/UxSfPXUfsa6tDefD1bWI/PAT5n1r8/wv7nPqkP5kfrmYP61wjQn/JL/ADPouloor9APyMKKKKACiiigAooooAKKKKACiiigAooooAKKKKACiiigAooooAKKKKACiiigAooooAKRulLSHpQB8M/tv61eS+ONJ00zt9iW0M6wfw+bv27q+lf2bbb7N8G/DS/9OitXy7+2wuPirpX/AF5Kf/IlfWvwOt/svwq8OR+lon8q+Ey7mlnFeUj9VztRp8MYGMerb/M7+iiivuz8qCiiigAooooAhRP3r1NRRQAUUUUAFFFFABRRRQAUUUUAFFFFABRRRQAUUUUAFRugdWVvutUlFAH5i/t3/s4yeAvE/wDwmegweTpV/Lvl8lf9RLWH8GfiWvjnQ/7Pvm2axZrsbf8A8tVr9LPiH4I0z4jeEdR8P6rCstpeRMh3fw/7Vfj38UfAuvfs7/Fe4tP3kMtrLvgf+C4ir7LLcSsRS9lP4onNXo+1ifSb1Xes/wAH+LbPxz4ft9Vs2+d1/ew/3WrTeFv7teifPW5CpNVeb7lW5oZd33arzJ8nzOv/AH1QBRm61Vm6VameJPvTxp/wKs+5v7GH719B/wB9VrE05Qeqr1Dc+IdIh+9qEH/fVZVz420GH72oLVxiaxpzNN6qPWJc/Ejw4n/L5vrNm+Kmhp93c9VyyH7KZ0b9Khm+5t/grlZvijYv/qrOR/8AgNVJvicz/LFpU7/8BqtTT2E/5ToLzSoJvursasqbR9n8NUU8W61f/wDHtody/wD2weraQ+Orz/UeHLt/+2DVfNHuV7GqRPpX+zUL6V/s1rW3gD4paq37jwvffP8A9MnroNN/Zs+L+t/d0OdP99azliKcPimafV5HAzaV/s1XfTVr2K2/Yo+Mt9t32QhRv771vab/AME+PibeN/pl5bQ1l/aGGj9s0+rSPnt4dn/LfZUfnMn/AC3WvrLTv+CaXiK6/wCPzxHbQ/8AAWresv8AgmEpH+l+Lg//AFyRqwea4WH2i/qx8j+D/Dep+PNX/szSIPtl7t3rClfXX7Nmk/GH4SanFAdFubzw/cMvn2k38H+2ld34D/YC07wHrFrq2n+J7yHULdlZZYq+s7S3aK2jjd/MZV2s3rXi4/M4VY8kPeiawo8g62maeCOR12My7tp/hqzRRXy51BRRRQAUUUUAFFFFABRRRQAUUUUAFFFFAEMKbFqaiigAooooAKKKQ9KAPnL9tiN3+GlvsXePtSbq5j9hGTOk+IV3Zb7Sv/oNek/tX2C3vwg1OUrnyl8yvHv2GdS8vUdcsv74SevgcT+6z6n/AHon61g17Xg6tFfZn/kfZtFIOlLX3x+ShRRRQAUUUUAFFFFABRRRQAUUUUAFFFFABRRRQAUUUUAFFFFABRRRQAUUUUAFFFFABRRRQB8H/tpjHxX0j/r0X/0bX1z8Hzu+HWif9e6/yr5P/bb+T4kaQ3/Tp/7UFfUnwLu/t3wv0Kf5vntlPzV8Jlk/+FfExP1HPFfhvAy9f1PQ6KKK+7Py4KKKKACiiqGtagml6XcXUj7EiXduoAv0Vm+H9STV9HtLxH3rKm7dWlQAUUUUAFFFFABRRRQAUUUUAFFFFABRRRQAUUmRS0AFFJmloAae1fN/7Zf7PMXxk8CyX+nwA+ItNTfAQvzSr/cr6R4o4q6FWVCp7SAH4u+GPBPxP8AXVw2m6Dep5vyNE8T7K3vsfxr1VtsWh3af7kTV+vxjj/uL/wB80eUD2Wvf/tqr/IjH2NOR+S1n8E/jrr33bG9TdWvH+x58c9THzrNGjf35a/VXyx6CnfhUf21W/lQeyifl7p/7APxX1Bv9N1VIv9566aw/4JpeJ73/AI/vEcEX031+jtJjPesJZtiWXyI+A7T/AIJecf6X4sX/ALZI9dPpf/BM/wAL2u37ZrM9x/u7q+1t1JurH+0cT/MWfKlj/wAE6/hrAv75r2b/AIHW/pv7CPwrsNrf2VJN/wBdXr6OpKx+u4n+cDx7Tf2T/hlpu3b4Xs5cf31rorP4C/D6w/1HhLS0b18gV39GD61hKvVn8UgOZs/ht4YsP9RoVlD/ALkVa1to1jZf6i0hi/3Yq0aKz55dwI/LX+6v5U/ApaKQCYpaKKACiiigAopMijIoAWiikyKAFopMiloAKKKKACiiigAooooAKKKKAEHSs+/1JLKW1Rus8vlLWgOlcv4xk2Xvh0bvvain/oDUmTI6miiimUFFFFABRRRQB5N+00yp8FvEm4/etjivnL9h5D/wnmqsPu/ZR/6HX0B+1VP5Xwg1lf70W2vEP2HbX/ioNXn/AOme3/x6vgMf72eUP8P+Z+t5Q/Z8J4v+9L/I+1aKKK+/PyQKKKKACiiigAooooAKKKKACiiigAooooAKKKKACiiigAooooAKKKKACiiigAooooAKKKKAPhD9t3d/wsfTf7n2I/8AodfTf7N8nmfBjwsf+nVRXg/7c2kbNR0TUR/EGh/9m/pXrX7JOvR6v8J7G3XrZ/6O34V8BgP3WeV4y+1H/I/Ws3/fcJ4SUfsy/wAz3Kiiivvz8lCiiigBp61wXxuuWs/hX4klT5WW0P8ASu9PWuB+Odubn4SeK416mwlxUS+Eip8JX/Z/uftnwe8LTl95a0+9/wACavRe5r5y/YR8SXniX9nrQ2vJfNktWe3V/wDZVq+jv4ainLngmRRn7SCkKOlLSDpS1sbBRRRQAUUUUAFFFFABRRRQBmaxrNnoGmXGo38621rbrvklfoq15of2p/hhnjxdpx9/Np37UgP/AAojxgf+nF6/CBxgudzbtzfxV5mJxToy5Yn2mRZFTzWnOdSduU/dt/2pvheuCni/T2I/6a130Pi7SrnwuniCK9ifSWh89bvd8mz+9X5R/svf8E+9b+M+lWviXxFdS6J4dl+aKH5vOnT/AGfSv0M8f+BbL4bfsv6n4W015Hs9M0lreJpG+cr/AJNa0atSUOeUThx2X4PD14YejU5pc1ma/wDw1R8Lf+hv0/8A7+0f8NUfC3/ob9P/AO/lfg9Mp8+Xl/vN/FUew/7X/fVef/aMv5T7eHBuHlG/O/6+R+8P/DUvwv3f8jhp+Mf89a0vDX7QHw/8X65BpWkeJrK/1KcfuoIn+Zq/Aw5H9/67q+hP2EUK/tQeCcswzct/F/sNV0sbKc4xOLHcKUsLhqleM37q/rofsN45+LHhT4bLbr4k1m20pp/9ULh/vVyyftT/AAwzz4u04f8AbWuW/al/ZI0n9pbS7UXupXOn6jZL/ossZ+Xd/tCvyd/aB/Z28S/s8eK30jXEa4tJm/0XUItwinWurEV6lL7Punz+T5VgcxXJOpaf9eR+znhv9oLwF4w1qLSNI8S2V5qNx8sUMT5Zq6TxH470DwlIg1jVrTTpJB8v2iVU3fnX4yfsNDH7TvgjLNj7Sf4v9hq/VP49fsmeCf2hmguPEMdzHe28ZiiubSXYyitqFaVWlzGOa5XQyzFxpTk+Vo2rn9p34ZWM7QzeL9OR16gy1GP2pPhYvTxhp5/7a1+QX7UP7POo/s7/ABGn0WRprrR7j97YXblvmX/4qvGRw38R9i1efLH1IS5ZRPqsNwpg8VShVpVXyy/rsfvH/wANUfC3/ocNO/7+0H9qn4XD/mb9O/7+V+Def9lv++qMH/a/76rP+0ZHd/qXh/55f18j9+9K+OngTWDbi28Taa/n/wCqX7Qnz13kcqSqGVw6noa/K3/gnt+z98NPi6LrUvEN1PeeJtLuVlXT/tG1BF2bZ/vV+p1taRWcMcMChUjXaq+1evh6kqseaR+cZtgqWBxMqFO/u9zmvEXxT8JeEpmh1XX7CwnUcxTTqrfka5P/AIao+GB6+LtP/wC/1cr8a/2Jvhx8bdZl1nW7W5t9TdcPcWkuxmr8rf2rPg1ofwN+Kk3hvw/q76taLFvdZH3PA39xq58RWqUfePTyjLMJmUvZuUuY/X7/AIal+Fo6eMNPz/10rpPD/wAX/B3iq6jttK8QWF3cy/ciinUs34V+X37Lv/BP3V/jTpNv4l8VXc2h6FP88EI3edOn99a+7fg/+w58Nvg3rdnrWlWdxeara/NFc3su9lanRq1Z+9OJjmWDy3BylSpVHKSPdNX1ux8PWT3Wo3kFhaJ96WZwqj864C+/aZ+GunzmGbxbpqv/ALMu6ul+JHwx0L4reFrrw/4htftOn3HDoDX5i/t7fsl+DvgBoWg614Ve8h+23TWstvLLvT7u7dWmJqTpx5onJlOCw2NqqhVk+aR+iH/DU/wu/wChv0//AL+0f8NT/C7/AKG/T/8Av7X4Nc/7f/fVLtb1b/vqvJ/tCR+hf6mYf+eX9fI/eL/hqn4Y/wDQ26d/39rrvBHxM8O/Ea0mufD2qW+qRRNtkaF/u1/PgCCPvN/31X6df8En48+B/E//AF9r/KuvD4yVWpyWPDzjhqnl2GdeM7n1lrP7SHw58Patd6Xf+KrG2vrVtk0LyfMjVetvj14Bu7dJk8U6Zsb7pNwteJfFP/gnZ8OPibr2sa9PNqVlrGoy/aJZoZ/l3/SvzG/aO+BF9+z78RZ/Ddze/b4XTzrW4VmG6Ktq1edH3pRPPyvK8DmX7qFR8/8AXkftrY/GLwZqTbbfxJpkn0uk/wAa6Cy8QaZqgza6hbz/APXKVWr+dkOyt8ryp/20aus8N/F7xt4QmSTRfFGpac6/88Z65I5l/NE92rwXL/l3UP6DNwPvS1+S3wK/4KT+NPCGqWWn+OR/b+jkqkl3/wAvC/7Vfqb4M8V2HjXwzp+uaZN51hewrPC/qpr0qOIhX+E+HzHKsRlk+Wsb9FFFdJ44UUUUAFFFFABRRRQA08mvFfjL4sbTPiZ8NdIXpe6orfo1e0+tfKfxc8U22u/tcfDzw1HzPpyfbX/76rGpLlRhVlyo+rl+6KWkX7opa2NwooooAKQ9KWigDwf9r+48n4T3Kf8APVwtea/sLwZXW5v+mirXa/ts3Hk/Da2T/nrdItcx+wlDnR/EEn/T0q/+O18BiPez+H+E/WMLL2fB9X+9M+tKKKK+/PycKKKKACiiigAooooAKKKKACiiigAooooAKKKKACiiigAooooAKKKKACiiigAooooAKQ9KWigD5V/bi0e6vPDmk3cS5htZi8v/AHzV/wDYq1SGfwVeWK/66OYu/wCNdX+1rpEmo/CfUGhTcyDdXkP7D+rRw6pq9gZf3r/OE/4FX5/U/wBnz6L/AJkfrdCP1vhCpH/n3L+vzPs0dKWiiv0A/JAooooAaOtZXiLT4tW0LULOdd8U8Do3/fNao61FcIHiZT/EuKT2IlsfG37AGszWWp/ETwl5n+gaXqb/AGWL+4u6vs7bkV+cHwpkX4K/t3eINJvNSZLTWnYxoW+Vnav0bR+Pwrhwkvd5OxwYGV4cn8pLS0g6Utd56QUUUUAFFFFABRRRQAUUUUAcX8WPBLfEH4e634fScWz39s0Ky4+7X5s+Ef8AgmD43TxtanV9W0/+x4bnzZHjVsuu7pX6sHqKZjGew9q5qmHhUlzSPYwWbYjL6cqVLaRmaDo1r4f0Sz02ziWC2toliiReiqtcV+0V/wAkY8Vf9eT16OemfavOf2iP+SMeLP8Arxk/lW09IHJhZOWJg3/MfghP/wAfM3++1Q8+tTT/APHzN/vtVevjJbn9M0/gQ8/cFfQ37B3/ACc/4I/67t/6DXzyfuCvoX9g7/k6DwT/ANd3/wDQK3w38WJ5Gdf7hV/wn7bE85rwr9rb9naP9or4avo0EsVrqtu/n2dzKuVR/evdgQVFDEZ64NfWOMZx5ZH870K9TDVY1aXxRPzg/Zf/AOCfnjj4afGHRvFWu6lZLZaXN5gih+/LX6Pou1AKUD3peKmnTjSjyxOrHY+tmFT2tbc8I/a1/Z6sPj/8NbvTJI1XV7VWn0652/6uXFfif4n8O6j4S1+/0TVbaSz1CylaKWJ1+7X9Er8rjHFfnj/wUk/Za/tSyf4l+G7X/TbVP+JjbxL99P8Anr/vV5uMw3PHnifX8MZz9Vq/VqvwyPzOozR1or54/alqej/An4x6v8D/AIk6V4l02VtkUqpdW/8ABcRfxK1fuT8MfiFpnxS8FaX4k0qVZrK+hWUFG+6392v58xnO6vtn/gnV+063w88VHwHrdzs0TVn/ANDldvlgn9P92vXwWI5Zckj894qyf6zR+tUvjj+R+gH7T/x0074D/C7VNcuWV74xNHZ2275pZewr8uP2X/g/rX7V/wAdZtV1zzrnTYrn7fqly/8AH8/3K9w/4KY+DfHfin4j+Flt/Nv/AA5ebbe0ht0ZlWZm/jr7I/ZM/Z+sfgD8L9P0pY1Oq3CLPfzj/lpLXfKMq9a0vhifI0MRSynLeanL97M9i0jSrbRNOt7KzgSC2gRYo4k+6q1pdKWkwK9I+Gk+Z3Y2vgb/AIK2f8k48If9hR//AEUa++a+Bv8AgrZ/yTbwd/2FW/8ARRrkxf8ABkfQcP8A/Iypep+XFFFFfJH9FDj0r9Pf+CTv/IjeJ/8Ar+X+VfmGe9fp7/wSc/5EbxP/ANfa/wBa9DBfxkfGcV/8i+R97XN7BaLunmjiT1dttfj/AP8ABSfxHpPiP4927abex3q2tj5UrRNvVG3V9R/H79lH44+OfFXiHVdE+KMv9iXkzS2uiFmQRJt+5mvzY+JPw91/4beK73Q/FFrJa6vE+X835t/+1XoY2rKUeTlPl+FMFQjX9tGqpSt8JyOCB3pUR5G2qrO3+ytdR4O8Uaf4elDajosOqqrbhvr6S+Gv7WHwg8JtD/anwctZ7iJvku4QjMv/AH3Xj06cZ/FKx+iYvE1cNH91TlI8f+DH7M3jr41a9b2elaLcQWO9fPvrmNkSJf71ftZ8Hvh/F8K/hr4f8KRTm4TS7VLfzT/FivHvgb+2T8J/iL9m0jSNRt9G1Flwlhc7Ytvtur6PjkSWLcjbl/2a+iwlGnTjeJ+McQZji8bVUcRDkUS1RSDpS13HyQUUUUAFFFFABSHpS0UAV5TtBb0FfDfgC/8A+Fqft4a3q9lGxsdAtvszuf71fY/j/wAQDwr4Q1XVdu77HbtLivjD/gnNe3vi3xd8RfFd3beSl/eNtb/gdefiJc1WFM8rEy5q0KZ95r90UtFFegeqFFFFABRRSHpQB8sft036L4S0a0DYc3gerH7DmlNYeDNVuG6XV0HX/vgVwf7b2sGbxXpGmj7qx+a3517v+y7pP9m/CXRW2jfNF5jY96+Awz+sZ7Ul/Kj9ZxkfqnCVGD/5eSv+Z7LRSDpS19+fkwUUUUAFFFFABRRRQAUUUUAFFFFABRRRQAUUUUAFFFFABRRRQAUUUUAFFFFABRRRQAUUUUAcL8YtHl134da3ZQf6+W3YJ9a+MP2WNeg8NfFv7Ncna91+5X/e3V9+X0C3lnPAf4lK1+bWoE/DD46TJBmVbHUNq/7W9v8A7Ovg8/j9XxWHxXaR+tcHSeLy/G5b/NHmP0wQ7lBp1U9Pl86zhf8AvIKuV9zCXMrn5PJcrsFFFFWSFI3Q0tFAH5i/t4aPN8KP2ifDPjq3YTNcyLIkLf399for4D8Qp4s8I6Tq6YBvLZJdoPqK+S/+Cm3gG11f4Y2HiPyWa906fbuT+4a2v+CcnxOj8X/BxNEZ5HvNEbyXeU/eXtXj0peyxMofzHg0Zewxcqf8x9f0UUV7B7wUUUUAFFFFABRRRQAUUUUAFFFFAEJBBAHSvNv2iE/4s14r9rN66zxp4oi8GeGdQ1qeGW5is4zK0UC7nb/dr4E+NH/BQybxj4N1vw7ovw98QW9zdxPbpdXcPyL/AMB21hWlGMNT1stwlWvWhOmvhZ+cNyP9Il/32qLB9a2X8K687M39i6h83/Tq/wD8TSf8Ilrn/QF1D/wGf/4mvkeSR/Q8K9JQ+IyTyAfSvoT9hD/k6TwX/wBfLf8AoD14l/wiWuYx/Y+of+Az/wDxNd78DfEmvfBz4n6J4rXw5qF9/Z8nmvbi2f5k/wC+a6KHuVIykefmVSGIwdSlB+9KJ+8x5HIzSkBhXyh8Ev28LL4v+MLLw8fA2vaFcXTbVubtP3S/+O19YZ6Yr6qE1PVH8918PUw0+WorMdgUtFFWcwgOaztY0y21iwuLO8iWa3njaORH/iWtHgUhIoHF2d0fih+2r+zZdfAP4kT3FnbsPC2rytLZSKvywn/nlXzeeua/er9of4I6R8dvhvqfh/UYlE7xs1rc7fngl/vrX4keNvhN4n8C+K9S8P3uj3purGdomeOBmVq+cxeG5Jc0T9t4bzqOLoeyrP3onH+YUGKltria0uYriB2hmibejr/C1aTeEdeY/wDIF1D/AMBn/wDia9P/AGeP2d/EHxm+J+laK2nXNnpgkWW8uJoGVVirhpwlKVj6nFYzDxpTlUl7qP1B/Yx8ean8ZvgroWq+LNKLX9m3lRXd0n+v2f8ALVa+kwc9KwvCXhXT/Bnhuw0fS4VtrK0iWKNFHQCtsMAvsK+tpx5Yq5/OWLqxrV5zgrRJqKQdKWtDlIcbfpXwR/wVqb/i2/g7/sJt/wCizX178YvirafBzwTd+IrzT7vVYrcf8e9im+Vq/L79sb9p3UP2m9N0nStN8EazpVrYXD3Be7gZmZtu3+Fa4cVKPspRPqeHcNUeOp10vdifH+BRgVsf8Ijrv/QG1D/wFl/+Jo/4RHXf+gNqH/gLL/8AE18x7Nn7x9ao/wAxjkda/T3/AIJO8+BvFA9b1a/Nr/hEtc/6Auof+Az/APxNfpZ/wSs0y+0zwT4nW8s57T/TF2+dEy7uK78Ev3p8fxPWp1cvkos+9xwSuPlFfkT/AMFRfk+PthtH/MM/9nr6q+K//BQ63+H/AIv1zw1Z+Adf1S702Vrf7TEn7p2/vfdr87fjt4+8a/Hfx3deJdX0O+SRv3UEKWr/ALqL+792u/G1FOPLE+S4YwVXD4n29X3Y2PISS3ejbXSW/wAPPFVw6LH4c1V2f7v+hy//ABNd54U/ZR+K3jOT/iX+EL3H/TZdn/oVeHGjOWyP1SpjsLRjz1JnlEM0sEiyxymGVG3K6/w1+zf7AXxC8Q+P/gHp914iM01zbN5Ed3N964X+9Xy98Fv+CXGrX19Z6h8QNRjtrJfml0y23ea3/A/u1+j3g7wfpfgPw5Y6Fo1stnpllGIoYV7CvbweHq0pc0j8t4ozXB4yEaVD3pfzHQ0UlLXsH5yFFFFABRRRQAUUUhIxQB8s/wDBQP4lL4F+CN5Ywah9j1HVG+zxqn3nWnf8E9PDc+hfAGwlubQ2st5IZvnX5m+tfKP7f/ju8+KXxv0rwRphhlisZUgjC/xS76/R/wCFPh+Twr8PPD+lTqqzWtnEjhem7FeTSl7bESl/KeHRl7fFyn/LodpRRRXrHuBRRRQAh6imO2xGanfxVR1adLXT7iRm2IiMzGonLljcqEeaSifAv7T+tx+MPi2ltZt5skP+j/8AAt1favwo0h9E+H2iWMi7Hit1Rh+FfBvh5W8VfH22eJWm8/U97f7nz1+jVlELW3ghHRVr4Ph1e2xNfEvrI/WOMv8AZMDgsvj9mPMXaKKK+/PyUKKKKACiiigAooooAKKKKACiiigAooooAKKKKACiiigAooooAKKKKACiiigAooooAKKKKAIiAMmvgj9sHwtJ4f8AiXFqlvAYbe7j3NKP4pa++COMGvm/9tHwp/a3gGDUlY77CYS7VX71fMcQYf22Ck/5dT7fg3G/VM2gpfDP3X8z0D9nzxaPF/wz0mdrj7RcRRBJX/2q9NTCDHpXyX+xH4sBstS0OUKojbzV+avrXbnOB1rtybEfWcHCR5fEeC/s/Na1GPw8xKOlLSDpS17R84FFFFAHnnx18G/8J98KfEehxwRzT3Vo6xI/9+vy/wD2I/iRP8G/2hf7F1Jp/s+oytp8sSttRH3/AH3r9epo1miaNuVb5TX42ftm/Duf4RfH6/ns7OSzsruf7baSj+KvEx0fZzjWifP5nGVOcK8fsn7LLIHRWX7pp/3q8S/ZL+MEHxl+EGjan5if2hDEtvdxL/A617avTFetTkpw5ont0qkasFOI+iiitTUKKKKACiiigAooooAKKKKAGlQw6Vky+GtLuJWll021eVvvO0SmtikyKClKUdjE/wCES0f/AKB1p/34X/Cj/hEtH/6B1n/34X/CtrFGKVl2L9tU/mMb/hEtI/6Blp/34Wj/AIRPSP8AoGWv/fha2c+9LS5V2F7ap/MZtppdjpo2wW8Nv/1zRVq4kqyZ2ndjtXn/AI58G3dzZ6lfW2s3NpM0TGLY3yI1fCX7KX7RnxH8VftL/wDCLa54im1DSopJYmiYfK22spVFCUYyPTo4Gpi6M68ZfCfppRTVORTq3PIGEjAqIMoDHBFY/jLxLZ+DvDGpa3fv5dlYQNPK/oor4e+Ev7WPjH9qP47f2FoNz/wjnhCyDPLt/wBdcLurKVWMJcrO/D4KriKcqsPhjuffMbpKvysGHtVC78PabeuJLixt5pB/G8Sk15B+0Lo3iHwr8N9Q1rwXrcmlatp0HnkNyk6J/Aa4f9jb9sS1/aFt7nRtUiWw8T2S/vYg3yTr/fSl7SLlyyLhhKzoyr0fhifSX/CJaSemmWn/AH4WrNhoVhpjM1raQ2zN1MUYWtEHFBPGa05UcPtaj0bGDse9N2rGCAcZ9a+efj1+2D4f+EWoweHNMik8SeLrpvKt9LsTucP/ALdVvCGgfFz4hxw6v4k8Sw+FvN+caNYnLIv+0aj2kfhidSwVVQU6nupn0irq/wB05p56Cuf8J+HZPD1j5El9LfufvPLXQjpWpxPRld0SVQHXK/7VZr+F9HPJ020z/wBclrN+I/jjTvhr4N1PxFqcnl2djE0r+9fGPwC/aT8dftXfGW6t9Pn/AOEe8E6am6e3X/XXHzVjKpCMuU9LDYWvUpTrQ0jE+3R4W0Rvu2Fo30iWnHwppH/QMtP+/K14j+03B4r8AfDq/wDE3gjWHtL3S4jPJbS8pOo6is79j79ray/aM8PzW17Eun+JLH5bq33cP/tr7Uc0ObkKdDESouvTleKPoD/hFNH/AOgZZ/8Afhat2Oj2mnoy2tvHbq33hGu2rwHFLj3rWyPN9pN7sxpfDGmXEryS6fbvI33naJSWpqeEtIT7umWv/fla2smjJple2qfzFVbKBBhYUwPRamFvGnRAPwqWm0Ec8nux2BS0UUEhRRRQAUUUUAFFFFADCM/lXEfF7x9bfDH4e6z4guZI0+xwM6eafvN2FdwOBX55f8FN/jZElnY/D7T7mN5ZP9IvlQ/Mo7LXHia/sqfMcWLrexoykfPv7LOgv8cv2pYdS1BnDi5fU5Qn3fvV+xMQCIqDoAFr4Y/4Ji/Ck6N4M1PxjeRxu+pMq2rbfnVK+685OKwwNPlp8/8AMcmWUfZ0+eX2iSiiivTPYCiikPSgBh5FeYftC+II/DXwt1yZp/IllgMcR9W7V6d/d+lfKP7cPiiGPQ9M0RH/ANJlm+0lP9hfl/rXiZvW+r4OpM+i4ewf1/NKFH+8jzf9jzRpdX+KU15JEzxW9tnzT/e3V96qAPmH0r5o/Ym8KyaZ4Lv9RnRf9MuvNhYL/BtFfS64C8VwcO4f2OCjL+bU9fjPGfWc3mo/DD3fuJqKKK+qPhgooooAKKKKACiiigAooooAKKKKACiiigAooooAKKKKACiiigAooooAKKKKACiiigAooooAYRyK5f4geH08R+Gb+yZVdZoGQbvpXUE8imPGGRl7GsasFUg4S6m1GpKjUjUj0Pzk+Cuty/D74zW0FyMfv3gl/hr9FoCtxCrqcqy8fSvgH9qPwi/gz4n/ANoW2I4rr/SY/LXbsO6vsH4G+MV8bfDzSr0t85hUOufmVq+H4fnLD4irgZ/ZP1TjGnDMMHhc2pfajyy9T0eloor74/JQoopD0oAQnNfFP/BSz4QP4s+HNt4psbKS51DSHzKU/hg719qZ5FYPjTwtZ+N/DGqaJqEfm2d7A0Mi+oNc1en7WlKJy4mj7elKB+WP/BPP44/8K2+KX/CM6hOyaPrzeUibtqJP/er9aI2QpuXlWr8Gvi34G1L4QfFLVdEnVoLrTrzfE6f725K/WD9i74+Q/HH4VWrzNGmtacqW17EjZ+bH3q8rAV+T9xM8TK8RKD+r1D6MHSlpB0pa94+lCiiigAooooAKKKKACiiigAooooAKKKKACiiigDE8UxhvDuoe1vIf/HTX5P8A7GQz+2dcf9fFx/6HX6a+N/HgsDe6Smk3t27QMA8SfKeK+CP2ePgL48+GX7REvjTWfD9wmkefLLuX7/z1wV1zVIH2WTzjRwleE/tR0P06GAKXpXLeEPGa+K1nxp9zZeV/z8LjdXUY4rvPjpRcZcrOX+IvhC38f+DdW8PXRZLfULdoHZO2a/Pj4G/Avxp+yD8dZr+70afxF4bvw0Md9Y9UXd/HX6WEBUGe1eYeLPi++jXsllaeGdQ1G7+7GUT5C1YVKcZyjJnrYLGV6NKpQgrxkefftF/GJYvgx4nlXRrm2c2bokt19yvi/wD4Jj+AtW1r4x33iiOJo9Js4WSWbb8rOzfdr6d8afBH4m/tN6hHbeN7uPwr4Lil8z+yrH/XXX++a+k/hn8MPDvwj8MWmheHdOjsLGBAvyL8zH+81c7pyqVYy/lPVhj6WCwE8PH3pT/A7OuE+NXie58E/C/xHrNku66srN5Yh/tV3YHSsvXdFtfEekXmnXkYltbmJ4pEboytXbI+YpSjGcZSPyE/Yk0XW/ix+0vca5e6q326JmvZbiX53dt9fof8ffhreaZ8ONc13w1rt1o/iG0ga5W63/KzKO4rwLwB+zD4m/ZZ/aBn8TaNbNrvg2/3I8UC/vrfdX0b8d/Fur6z8M7/AEbw/oN3eaxq1q0EKunyRlh1euCjT5ISUj7DMsVHEYqlKi/c0PCP2G/21dW+K+tTeCPFwWbWoU3wX6f8th/tV9zgcZr4q/Yq/Yhu/gvq83i/xVPFN4hmTZHBD9yAV9qg8Yrooc/J+8PEzb6t9Zl9U+E4r4vfDyz+KngDWPDN6dsV9A0W8dVPrXwj+zb8MPHn7Hfxb1K21PQJtf8ADWpr5cWoaen3Pnr9IGwqg56V5R4q+ME+nXdxZad4V1C/vx8kbBPkLVU6alKMiMFjKtOlPDpXjI8w/a3+MM1p8BvEkltpE9tJNAbffd/cXNfMH/BLTwHrNz461vxT5csOlLF5O9l+WV91fQPiT9nj4iftL6tav8Rr9fDnhK2l81fD9jz9o/3zX094C+HuifDbw5baNoNjFYWFsuxIoV4Fc/s5VK3PL7J6qzCjhMvlhaespHVjpS0g6Utd58mFFFFABRRRQAUUUUAFFFFABRRRQAUUUh4FAHJ/ErxvY/DnwVqviHUGC21hA0rAtt3V+JniXXdZ/aC+NDTNI01/reoeTb+b82xN1fWv/BSf9oQ6lqUXw50e6by7c79R2N95v7lcp/wTZ+DP/CX/ABFvPGN9DFLpmjDbEJE/5b/7NfOYmf1ivGlE+UxlR4rERoQP0d+EPgS0+G/w/wBF8PWcEdtHaWyIyR9N+Pmrt8cU2MBQABinE8GvoIR5Fyn1EI8kVEdRRRVlhRRRQBXlcIjE9K/PH9ozxNJ43+MMtkqLss2+yxMv8a19ufFzxlD4I8F6jqMrlFSFiCPWviL9nrwtL8Qvi1HdXaS3kUUnnyyv/vfxV8JxFVlWqU8DT+KR+r8GUIYWliM2rfDCPu+p9u/CPwqPBfgHSNJB3CCBV3evFdqq4xUcUawRxov3VqfOCa+yw9NUaUYLofl+Iqyr1p1Z/adx1FFFdJgFFFFABRRRQAUUUUAFFFFABRRRQAUUUUAFFFFABRRRQAUUUUAFFFFABRRRQAUUUUAFFFFABRRSHpQB4F+1v8PG8XfDuXULaPfd6YftCqi/M6/3a8i/Yt+IMej63f8Ahq6kWKK5Pmw7/vtJ3WvsrUrOLVLCe2kXckqFWBr84/G+gX3wT+LzfZi0KW1x9otW/vRbq+BziMsvxtPHw22kfrPDNSOb5ZXyar8XxQP0o3ZIPanDvXM+AvFdr4y8M2Oq2jb4LmISqc10uM5r7ilONSKlE/KalOVGcoT3RJRSDpS1sQFJgUtFAH59/wDBTL4EtqOk2fxB0q2PnWn7q+8pP4P77V8g/stfHi7+AvxSstX+Z9Hu2W31GIN/yyr9ofGXhbT/ABt4a1LRNSgW5sb2BoJYZPukV+H3x/8AhHqHwW+J2r+HL5VaGORntZVXYksX+zXzeNpSo1fbRPk8xoyw9aOIpn7l+H9fsvE2i2eqWEyz2d3EssTqeqtWoDX5s/8ABOb9qE6bcr8NPE2obYm/5A807/Kv/TKv0lVga9rDVo1qfNE+gwuJjiafNEkooorqOwKKKKACiiigAoopMigBaKKKAG4HrRgetLuHrWTqniPStBt3m1DUbaziX7zzSqtAro1cGjBrltL+JnhbWm22WvWFwfada6C3u4blN0Usci+qNuqeZBzE2xPQUnlJ/dH5VLRkVRV2IFA6U6iigQVH5af3P0qSigBNopaKKACiiigBNoPak2L6CnUmRQAtFFFACYFNMa/3R+VOBqKSaOFd0jqn+81AXsS4pa53UfHOgaOjNea1Y2yr/fnWjRfHvh/xJHv0zWrK8H/TKdTU6GfOjoqKTIIoqjQWiiigAooooAKKKKACiiigAooooAieTaBXiX7VHx9svgN8Nb3UWkxq1yjRWMKN8zP/AHq9Y8R+IdO8J6HeavqtzHaafaxtLLNK2FRRX4uftV/tC3/x9+JN1fNO39g2TPFp9vu+VV3ffrzcbiPY0/d+I8rMMX9Wpe78R5q8mtfErxphFl1LW9XuvlT+NmZq/av9mr4T2nwa+E+jeH4g32mONZLl3++7t/er4X/4Jufs9f8ACWeKJviDrNor6bpzbLDzl+9L/fWv0/VAq7e1cuXUfd9rI4cqwzivbz+0S0UUV7h9GFFFFADAM5oPIpegrI8Saxb6Do93fXUqwW8ETSSSt0VRUTlyxuxwg6klBHyt+2l8QPmsvDlrNG6spe4iT7612H7HPgJdE8EnW5d3nal+8w6/dWvl2R7r41fF9I5ZGQ6hd+V5qfNsT/KV+jnh3SYtC0a0sYlASKNUwtfA5UnmWYVMdP4Y6RP1ziJrJcmoZTD45e9I2KKKK/QT8iCiiigAooooAKKKKACiiigAooooAKKKKACiiigAooooAKKKKACiiigAooooAKKKKACiiigAooooAKKKKAIjwa+Zv2xfhq/iHQIfENnEr3liNzkL8zR9xX003Ss3WdKh1fTp7WZA6SxshVq8zMcHHG4adKXU9fJ8wqZZjaeKp/ZPk79jT4opbzT+FL6SNNzb7cufmY/3a+wgw4xX5ueL9J1L4GfFhntT5PlTebAVXYjRV98fDbxjbeOfB2naxBMsyXEStlOxr5vh3Fyip4Kt8UD7XjLL6bqQzbDfw6v5nYUUUV9ufmYUUUUAMbkA18mft7/s3n4veAH17SLaN/EujRPJF8vzTx90r60JyPSoZY1ljZGXejfKwrGrTjWjyyMK9GNem4SP55re4u9E1NJYJZba9tZd6unyurrX66/sSftUWfxx8FxaNq9wkPizTY1SaJ3+a4TH+tWvkf8A4KB/svx/CvxQPGegWjLoGrS7riKFfktZf/ia+WvA3jrWfhv4o0/xDoN21rf2cqyqyN9//Yr5mnUlgq3LI+Oo1KmX1+SR/QPnjmjqteH/ALMH7SGjftCeBre/tpEi1iFFW+st3zxPXt4HavqITjOPNE+0p1I1Y80R9FFFaGgUUUUANOKSjIUZriPFPxm8F+DLs22teI7GxuV/5YySfNSbsJyUdzucCuZ8d+LpPBuiyXkOmXGqzD7lvbfeauLP7U/wvX/mcdP/AO+6mh/ab+Gl2dqeLtOf/gdRzRMvax7nyx8Yv2nvjtevcW3hvwJd6HZfw3DJvlr478f638VPE91LP4ol1u5d/vb1av2FsPjD4D1gf6P4j0ubd/02WteJvDPiVNsf9naiG/hXY9cVSj7X7Zw1MP7baZ+FEN5qujtuWfULN0/30rtvDH7QnxE8HsjaZ4s1CFF/g82v171/9nz4eeJkddQ8K6bOzfxGLmvIPGX/AATx+GXiUu1jBNo8rf8APuflrl+q1Y/DI4vqVeHwTPlDwT/wUf8AiH4c2xavFba3Ev3nl+/X0V8O/wDgpP4K8StDBrmn3ejzt96X7yVZT/gnt4C8H6NLdQ2d34jv4vmSCZ/v14Z8Qtb1D4OSvEnwKsYbdfu3c0Dv/wCg1rH29L4pG169H45H6F+CfiV4d+Ill9p0HUUvocdVBFdUSfrX5D2/7cfjPQpHTRNH0/QW/uRRMtdX4A/4KO+PdB1bd4hgg1jT3b50/jX/AHa2jjIfaN44+n9o/UzO6nEV4J8Hf2xPAHxeSGC31FNM1V/+XG8ba+6vdo5FlTcjKyn+Ja7YzjP4T0I1IzXNEnopMilqzQKKKQnFACfhTdoPrXm3xQ+P/gv4R2Dza9rVvBKq5W2V9ztXxH8WP+ClWt6ncS23gfTF061Df8fdz99q5qlenT+JnHVxNOn8TP0V17xBp/hnT3vdRuVtrVPvO9fN3xG/4KC/DnwOZYLN7nWrlP4Lddn/AKFXxXL+3n8RdRgNtq6WeqW5/wCWUtdD4M+MGp/E66S1X4Labrby/emhtWrmlief4DjljOf3aRv+N/8Agpr4s1dpYvDmlW2mwt9x5vv14R4t/ar+J/jDf9u8WXcMT/8ALKFvkr7h8N/sUeEviTpD3WveE5PCN2y/LDbmtDw3/wAE2Ph3o97599c3mpJuysMzfLWMqNef2jGVHE1ftH5k3niHWtbfdc6he3jv/tM9bHhV/HGlXST6Cusw3H8LwrLX7BeG/wBlz4YeFUQWfhOw3r/HKm5q7eLRfDXhuAYs9O06L/aREojg5/amEcBP7Uz88vhD+0X+0R4e+zwXnhu98SWX/T3E2/bX3H8I/ilqPxDsh/a3hi+8P3qr8yXP3W+lbN58S/BOkL+/1zTIdv8A01WsK6/aS+Gli373xbpqf8Drspx9l9o9Kn+6+KZ6huoya8m/4aq+Fv8A0OOn/wDfdXtK/aJ+Hmt3UVtZ+K9Plmlbaqebtro54m/tI9z02ioIp0uY1kjZXRvuspqbIrQ1FooooAKKKKAGHjmopJlhRndgqr94tUh4HNfBn7fn7X6+ErO48A+Er5X1i4Vk1C6hb/j2X+5/vVhWrRoQ5pHLiMRHD0+eR5V/wUD/AGr4/H2rt4C8K3rNoti22/uIW+WeX+5/u18r/Bv4Wav8ZfiDpXhrSLaSZp5V8+ZPuRRfxu1cZmW7uf4priV/95nZq/W79g/9mSL4OeBl8Q6vBnxRrEayS+avzW8ePuLXzdOMsbW5pHyVGNTMMRzyPoL4V/DnS/hT4K0rw3o9tHbWVlEqhU/ib+Jq7XHFIDxRnivqIx5Fyo+0jFQXKh9FFFWWFIelLSUAQtGCMV8y/tlfE1NG8MR+GbGdft1+f3yf9Me9fQvifW4fDmiXWoTsI4oI2ck1+deuX2qfHH4rObdJHa5uNkKP83lRV8fxBjZUqSw1L45n6JwdlccTiXjq/wDCpe8/U9r/AGKPhu6NeeK7qJ0d8wQB1+Vk/v19gY61z3gbwpZ+C/DdlpVlH5UFvGqqK6JSK9jK8IsFhYUz5rPcylm2PqYl9dvQkooor2DwAooooAKKKKACiiigAooooAKKKKACiiigAooooAKKKKACiiigAooooAKKKKACiiigAooooAKKKKACiiigAooooA+e/wBq34Tz+OvCp1LT4Fe/05WcKE+eRf7q14x+yV8XG8J+Im8L38qpZXL7YGdvuy/3K+4LiBbmCSN13Iy7WU96/P79pX4TXHwt8Zw6rplu0GlXsnmxSQjCQS/3a+DznDTwWJhmNDp8R+r8MY6jmmCqZHi/tfB6n6DKwdVapOMeteH/ALNfxgHxK8LR295L/wATe0UR3CM3U/3lr24fzr6/CYmGLoxrQ2kfm2PwdbL8TPDVlaUSSiiiu04QpD0paKAOX8e+CNK+InhW/wDD+r20d3p97E0Ukbr1r8Uv2kfgLq3wC+I15o17Cx0yV2lsLvb8ksVfuiy5ryr9oP4C6F8fvAl3oWqwp9pCs1nd7fmgl9RXm4zCqvG6+I8nH4NYiF4/EfjP8GfjL4g+CHjez8RaDcMjRsv2i2/guE/uNX7MfAD4/wDh34/+DbfWdFuFW5VF+12Lt+8t39DX4rfE/wCG+s/CTxpqHhzXLZ7e6tZWVXZfklT+8taHwZ+NPiX4H+L4Ne8OXbQt92e33fJOn91q8XDYiWFnyT+E+fwmKng58k/hP3wJ9aOq14h+zX+074b/AGg/DMV1Yzx2+sRov2zT2b542r24DHFfUQnGceaJ9lTqRqx5oj6oahqFtpNnLd3k6W1vEu55ZW2otX6wPF/g3TvHGkvpmqxNNZP9+Ld96tDQ+IP2nf2+XtZLvwv8NkkuLhd0UurRozbf9yvhLVU8UeLdRl1C+g1S/u523tK8UtftBpH7PXw70AZtPCemxt/fMW5q6q18F+HrFf3Ok2MX/bFa82rQlVlrI8mphalaXNOR+GCeDPEb/d0XUv8Av01PTwZ4jedIl0jUvNlfaqeVLX7r/wBi6Ui/8eVon1iWk/sLSdyMtjabl+7iJaz+pf3jm/s5fzn5QeDP2RtX03SYvEfxG1yTwfon31R3bzZVro0/aq8IfBCJ7H4ZaVc396q7P7W1Zt+//cr9MvEvgjQvGEKxazpltqMS/dWZM4rzTxD+yF8KvESv53hOxhdv4oU21o8NKH8M3+qyh/DPzXT9tv4t/wBrvfJ4kkwzbvs275K9e8D/APBTTxXpnlR+I9FttRt/4nh+/XtPjD/gmn4E1hHfRr+70uf+FeqV89/ED/gnJ498NLLPod1BrsS/cSJPnrm5cRSObkxdI+rvhz/wUD+G3jZooL+6bQbt/wDlnd179p2s+HfHOmq9rdWWr2sq/wALK+a/JHQf2LfibqqvPqGlf2DZRN813d/Ii16L4G8E6V8ELyK5n+NcdncRN81pYyvW0MRU+3E2pYip/wAvon2D8Vf2I/hx8TopZE01NF1Bv+XixXZ81fEHxn/YN8c/DT7RfaPH/wAJDo6fNut1+dFr6o03/goZ8PNFgstPuLu71OVfklvc9f8Aar6R8CfEzwx8T9IivtA1S21G3lXO1H+Zf+A1cqdDEfCbSo4bE/Cfhk6Xmj3uxlnsLuJv9tHR6+lfgL+3f4x+Fktvp2uTt4h0FdqbJm/exJ/s19+/FL9kX4dfFm6F3qejpb3p+9c2vyO1fJnxu/Ze+E3wjuwur22vWdi/3dQi2tFXN9XqUPejI4Pq1fDe9CR9p/B/4+eEfjTo8V5oGoxyTbcy2jN+9j+teljkZr8pfBnw38E6PrNvq/w7+LsWj6hE+9Ybtn+f/Yr7k8FfFXxIvgOVtV/s/Utagj2x3VvOiwy/7bfPXfRr86949SjiXKPvnqfjHx5oXw/0afVNe1GDT7OJdxeVq/P79oP/AIKLalrUl1ovw+RrC1G5G1Rm+dv9yqfxk8NJ8S9bl1D4lfFvT7O3Rvl0mxZtkS1hfDj4HfBrxx4gi0bQZdd8SXW7a81v/qUrmrVqkvdgctatUre5DQ+V9b8Q6n4q1KW+1W+n1K7lfezytvr1X4Ofso+P/jLPE+n6VLYaS/3r67Xalfob4G/YQ+GHg/VbfUv7Ma/ni+cRXZ3orV7xeX2jeCtGaW5ltdK023T+MqiKtRTwn2qpnTwH2qp8v/CD/gnf4J8Epb3fiM/8JDqCfMyS/wCqr6Y0/Q/D3gLS/Ks7Wy0ixiXsFRK+evE3/BQz4Z6Jr0+lw3E1+qfL9rt/uZrwL4neKtB/aBupWg+M0mlQy/d067Z9if8AfFdCqUqXwHWqlClHlpn1d8SP2z/hl8ORLFLrUWpXqf8ALtaNvavmXx1/wU/u52li8J+HljX+Ga7bdXhuq/sV+OLm1l1Dw1dQeMLRfm820bfWh8Pf2BPif42ZXvrNdBtG/ju655V8RP4InJUr4mcuWETK8R/tx/FvxDdeYmvNpqbt3k27fJXW6P8AtxT+L9Li0P4laU2t6f8Ad+12jbLha918Ff8ABMDw9ZIkviPXp7yb+JLb5Fr2zwv+xN8KPDKJ/wAU5BfOv8dz81KNGv8AakVTw+J+3I+HNS/Zs0P4wWcuq/CnxVc39xt3to18z+alfP8A4h+GPi/wxq02manoupJdRNsZPKd6/a/w38KfCPhGdZtF0Cz02VPuvCm2t2fRtNnl8ya0tnk/vvGpNbSwkZGksApdT8J/+EL8R/8AQF1L/v01QP4e16wZJf7P1KF1+dX8qX5K/d3+xNKb7tjaP9IlqGfwpod0NsulWb+zQrWX1J/zGP8AZ398/Mr9nD9uDxT8LJ7XRfGMF3qvh/cqedMjedb1+k/gfx/onxF0K31fQr2K+tJV3Bkb7v8AvVl6r8EfAutoy33hjTrkN1EkNTeBvhL4a+HE1w3h2xXTYp/vwRcJXbQhOn7sj06FOdNcspHcUUUV1nWMpSQF9KYzrGmWO1RXxR+2d+3NZ/DG1u/CXgu8jvPFkq7JruJ/ksP/ALKsalWNKPNI569eNCPNIuftqftsWnwm06fwt4RuY7vxbOuyaeJty2H1/wBqvyr1LUbvWL64vr+d7m7ndpZZZm3O7Ul9qVzrF/cX19PJc3c7+bLNM+5mavpL9iv9la5+PfjBdX1eBk8JadKrTM6/LcP/AHK+XqVKmMq8h8bWq1MwrcsT1X/gnh+ysfFupRfEbxVpzf2dbPu0uG4T/XN/z1r9OERUUKo2qtUdF0ez0DTLew0+CO2tLeNY4oYl2qi+1aKivpcPQjQhyxPrsJho4anyofRRRXSdgUUUUARNjvQTsXNIeuO9edfGb4l2/wAM/CFxfytmZhtjXd1auavWjh6UqtTZHRhsPUxdeFClG8pHhn7YHxjLQr4R06RP3w/0l93/AI7Wj+x98I5dI09vE9/BsnuV2wK6/dX+9Xhfwn8Gal8a/iYbm8Zprbz/AD7qR/m/4BX6GaNpsOiafBYwIEihQBVXpXw2VUp5rjJY+t8MfhP1XP69PIcshk2Gfvy1mag6UtIOlLX6EfkQUUUUAFFFFABRRRQAUUUUAFFFFABRRRQAUUUUAFFFFABRRRQAUUUUAFFFFABRRRQAUUUUAFFFFABRRRQAUUUUAFFFFAERPSuM+J3gK2+IfhS80m7XckqED2rtGIwMigjPtWNalGtBwnsa0K08PVjWpO0on5r6Jf63+z78Tf8ASozuhk2SqvCzxV+gvgzxjYeNvDtpqmmzpPDOgYbT0ryX9pv4Hx/EHQxq+nqsWq2as2QvzSL/AHa8E/Zv+MMnwx8Ry6FrLSJp88vk7G/5Yyetfn+Fq1Mjxn1er/Cl8J+t46hS4ry3+0KH8en8Ue599AZFKBiqtpdR3cCSRMrRsu5StWsiv0OMk1dH5A046MWiiirEFJgUtFAHzt+1n+yvpX7RXhN2iSK08UWke6xv8dT/AHH/ANmvx08a+DNZ+H/ie/0DXLKSx1KzkaKSKVa/oRr50/av/ZH0T9ofw89zCkdh4rtUb7JqAXlv9h/9mvIxmD9r78PiPCx+A9t+8p/Efj/4D8ea98NfE9lr3h+/msb+2k3K8Tff/wBlq/WT9mH9t7wx8a9Mt9M1ieHSPE6RjzYJX2JK3+xX5RfEv4Z+IfhL4ou9B8R2MlndQNs3uvyS/wC0lczbXc9pOksErwyr910bbXj0sRVwsrM8GhiquClZn7W/Eb9tP4ZfDxpYJdai1C9i+9b2jZNfO3jP/gqJuZ4vDHhpj/de7avzxsdRlurhIpWaaZ2++7V9LfC/9h74h/E2wtdRhW20/TJ13RXMz7ty/wDAa7o4utiP4Z6Ucwr4j+Ea3iT/AIKF/FPXHf7NPBpqf9O9ekfBDxb8T/Gemy+P/iJ44vdB8D2H73522Pdf7CV1nw//AOCZFhpmoWV54o1/+0EhZXa2t1bY9fSPxG/Zj8K/E7StK0jUGubbRNOj2RadaNsirrp06/xSO+lSxMveqH57/Hv9uTxd8QvEPkeFdSn0HQrP5IPJb55f9t681tv2ovilZtui8Z6h/wB/a/SGD9gD4TxJt/sl3/32qve/8E9fhVdptWxnh/3HqZYevL3uYzlhMRKXNzHwho/7b/xb0dk/4qOS82/wTNXtXwl/b6+KvjDWLfSbbwtFr0rNtZokb/0KvVNY/wCCZPgW9kV7LVtQtAGztrofHn7OXif4e/D5NB+Da2OkyvFsur51/wBLl/4HVxp14fFIunSxMPikd7rn7VPhD4faRp//AAmeoQaVrdwv73T4m3vFXa+CvjR4M+Itqkug+ILO93fwCXa1fkN8TvgD8T/CF/cXnirRtQuWdt7XfzPvrz3Stb1Pw3fpPp99d6bdRN/AzI6VH1uUJe/Ej6/VhL34n7x694f0/wAU6TNp2p20d5ZTrteJ+jV8e/Gf/gnH4a8Vi41DwjdvoeoNuf7O7s0LV89fBv8A4KCeN/ALW9n4jb/hJNKTarPK375Fr78+DX7Svgr42afFJo2pxxX5X5rGZv3q10xqUcSdcatHFLlkfkv8U/gR4w+DeptaeINInih/gu0Xej1j/D74neJfhjrEWpeGtVnsJVb7iN8j1+4HizwXovjfSJtN1qwg1CylXa0cybq/PD9p79gO+8ILd+IvACteaaN0sunfxxf7lcdbDSpe9SPOr4KVL36R7R+zT+3povxGFpoPi9otH15gqJOzfurhvavqnxB4d0jxxoc2n6raQalp9ymHikXcrLX4NOk9ndOrLLbXcTf7jo9fU3wb/b18T/DnwTe6DqqNrDpBs0+4Zvnjaiji/sVS6GO+xVMD9sr4FeGPgv42RfDerLtvf3r6cr/Pb14ND4h1e2tXgi1O7SJ/4ElepfFvi3U/HPiO91zV7mS8vbqV3Z3at3w38H/Fni3wfqHijTNKnudHsP8AX3CLXBP35e4eXL97V5qRL8G/A2n/ABN+I2m6HrOs/wBm2t1Ku64uG+/X7E/CT4P+FvhF4Zt9N8OWEMCBF33G355f9otX4fpNLDKksUrQyxN8rp8jq9fWPh7/AIKCeJ9B+Dv/AAjHltN4hRfs8WqO33V/+Krqw1eNL4zuwleFLm5z7Z/aD/az8KfAjTpYpZl1DXWX91YRN827/ar8yvjR+0r41+N2qSyarqUltpm/91p0LbEVa8317XtQ8Sapcanqt5Lf3tw25pZm317v+zV+x14j+Ol5FqN5FLo/hpG+a7lX55f9yqqV6mIlyQCeJq4qXJA8T8H+Cdc8eavFpmg6ZPqV3K2z9ytfbXwR/wCCa0lwlvqfj+/aH+L+z7f73/AzX2V8J/gb4U+D2kQ2Ph/ToYXVcS3JT97L9a1/iF8T/DXww0eXUvEWpwWFui5xI3zN9BXVTwsYe9UO2jgqdL36onw7+Fvhr4X6T/Z/h3TYrG3x82wferR8SeN9C8I2j3Or6pa2EKfeaaULXwB8a/8AgpLqWpS3GmeALP7Hb/c/tGb7/wDwGvjvxh8RfEvjy/e617WrvUpWb+OWnUxlOHuwKqY2lT92kfrho/7YPwy1/wARtodj4it3veiM/wAqO1eFftA/tk/E74XalNBB4OjttMf/AFGoOfNRk/v7lr4O8E/Cjxj48vIovD2h31zLu+WZFdP/AB+vv/8AZv8AgT8V7TSv7B+Iws9V8HTptfT9QXfLF/u1nGrVq7GcK9et7p8ta7+3r8WNaZmi1n7AjfwW1chf/tXfFa/b974z1D/v7X3Hef8ABM/wHeeILi+XUr63spW3raJ/BXSab/wTq+Ftgv7yK7uf996j2GIl9oy+qYqX2z4I8Afth/ErwP4ltdVl8R3Oq26t+9tLht6OlfUfjD4keLPjf4Kfx/8ACLxfd22p2sW/U/Dfm/Ov+4le0H9gT4TGPA0dsf71bHw8/Y+8F/DDxRDrnhyS9sLhfvxI/wAkq/3WrWnQrx92Ujop4avH3ZSPgHSP28Pi74cumgvNS+2TRPsliu69X8Jf8FPdetnRfEPh6C5i/ia0+Vq9l+OX/BPjw58UPEdxr2j3x0K+m+aWFE/dO3rXzP44/wCCc3xC8O7pdInttdiX+CL79RKOIgc8o4ql8J9afD3/AIKCfDLxi0cV9dSaFcP/AAXlfQWn+MdE1XQl1mz1K2n0rZvF0knyba/Djx54A8Q/DG6e28S6ZLpUu7YqS/xVQf43eMYfBTeELbXLu28OM+9rRJfvVj9flD3Zmf8AakqXu1In2Z+2T+3+9/Le+DPhvdlIE3RXmtxN9/8A2Iq/P+5uJ7ud555Xmmlbczu252qAPivef2Wf2UfEH7RnimIvFPpvhG1ZWvtTdfv/AOxF/tV5k6lTF1DxqlSrjquhH+yx+yzr37SPitVjWSw8KWcq/btT2/8Ajif7Vfsh8PPAGi/DLwnY+HtAs47HTbSMIkcS4/4FUfw7+HWhfCzwtZ6B4dsYrHTraMIiRLjP+01dWqhBX0WFwsaMf7x9XgsFHDR/vEo6UtJS13nphRRRQAUh6UtNdgoOaAM3U9Rt9HsJ7y6kWGCFN8jN/Ctfnv8AGb4k6h8bPH4t9MilktVl+zWdsv33+b79eoftafHRLxW8G6HdN8vy6g8DfL/1yrQ/ZF+CIghXxlrUW55l/wBChlX7q/8APSvz3Mq9XN8V9Rw/wR+I/X8jwlLh7LpZ1jF+9lpCP6/10PYfgP8ACS3+FvhSGFlB1C4CyXEo/ievVs/NSABe9OXFfb4ahTwtGNGntE/KsXiquNxE8RWleUh46UtFFdZyhRRRQAUUUUAFFFFABRRRQAUUUUAFFFFABRRRQAUUUUAFFFFABRRRQAUUUUAFFFFABRRRQAUUUUAFFFFABRRRQAUUUUAFIelLRQBA21wFI4avjT9qz4GNp1xJ4t0aMmNm33cafw/7VfZmBgZ7dKo6npFtq1hLa3USzQyjayN3ryMyy+GYUfZs93Jc3q5Pi4V4bfaXdHyt+yn8eklWLwpr1wPMX5LW4kb7/wDs19aIwbBA6jrXwN8f/gpqHwl8RLr2ieaNKll82J4l/wCPVv7te4/s1ftAQeOLFND1acJrECcF2/1q+tfN5Tjp4Sr9QxnxL4T7TiLKKGOo/wBtZXrCXxR/lZ9I0U0H5R9KdX3Z+XBRRRQAUUUUAeM/tE/s2+GP2gfDE9lq9oiakkbfZNRjX97C3tX43/Fn4JeMfgvq72HijSJ7NNzeVcbfklX/AHq/fMgY5rjPiV8MfDvxW8OXWieI7GG9tLiNkw6/Mv8AtLXm4nBxre91PHxmAjiPej8R+APmcV75+zx+2N40+AU9vaW9y2q+HRLuk0+4b5Qv+xXUftQ/sJeJfgYLrXNF8zXvC/m/61F3S26f7dfLToyNtb5G/u18/wAtTCSPl5Rq4Sf8rP3H+B/7V3gb47adu0jUY7fUVOyXT7ltsqtXtORt45Ffzu6Jruo+HNRivtLvp7G7ibessLba+3fgD/wUx1nw6bfSfiHA2qWZl2/2jE3zxR7f469nD5hGXuzPoMNmcZ+7UP1IWlIzXnfww+N/hL4u6Rb6h4b1i2vUmj83yRIPNX6rXoO7IzXrRlz7HuQnGfwklJiloqzQpXlhbX8LRXMEc8TfeSRd1fPvxj/Yl+H/AMU4JZ4NPTQ9UcZW5s12/N/tV9HEZFNK1EoRn8RnOnGpHlkfjb8d/wBkLxr8DZ5bqS2bVdC3fLfW6u//AH3Xjnh7xDqfhjVItQ0i+nsL2Jt6vC2yv3o1TSrTWbKWzvoI7q1lXa8Mq7lavz4/a8/YXGkRXvjDwFbfuF3TXOmIv3f9yvJrYTk9+keFicE4e/SOp/ZV/b1i8SS2nhbx9IltqLbYoNTZvll/3q+4UeC+t1ZWWaCRcgj5lZa/Af8Ae20r7t0MsTf7jo1fff7DP7X8sl1a+AfGN3vZ/k069lbr/sU8Ni/sTNcJjOb91VNv9uD9kLSL/RNQ8eeG1g02+tV827t/upMK/Oiv0R/4KR/G2TTdIsvAul3Hly3S+beMjfwf3a/O6uPF8vtPdPOx3J7X3Dpvhp4Sg8eePtE0G5vFsLe8nVGuH/hr9pfAHwu0DwR4BtPDGnWcP9lpB5Tpt4l/2jX4bwzS21xDPBK0MsTb1dK/Sn4EftnWP/DOeoX+vXaf8JBocH2dYnb5522fJW2EqRh8Rtl9SnDmjI+Tf2z/AIQ6R8Ifi3PbaHcxvaX/APpH2Rf+Xf8A2K8Fre8eeNtT+Ivi3U/EOqztc3d5K7/O33FrBrjqyjOXunm1ZRnOUoH1V+xR+y1bfGbVm8R69Ir6Fp0q/wCifxSvX6k6Potj4e02DT9OtY7S0gXbHFEuFUV+Un7Bvxpl+Gvxat9FvJ2TR9Zf7Oyu3yI/9+vs/wDbD/aotvgj4XbTdIlWbxRfx/uEVv8AVL/fr1cLKnClznvYOpSpUeYtftPfth6F8C7CXTbBo9T8USr+7tUb/V+71+XnxN+LPif4ua3LqniLUp7hmb5Id3yJXP63r2oeJ9WuNV1W5lvL26ZnlmmbfX0F+yl+yHqvxz1OLVdVWSw8KW7fNM6/PP8A7lcdSrUxMuWJwVK9XGS5IHlXwo+CPi74y6yll4d02SaHd+9u3X5ESv0D+Cf/AATx8J+DIoNQ8XMviHU1+ZopP9StfTvgT4c6D8OdCt9J0LT4bC0iXbsiXG6unYCu+hhIw+I9ahgYUviMrQPDGkeGLRLTStPtrC3X7scMW2tf7tAOKXFekekkkLRRRQUMIwKQN6UjuqLlm2r6mvAfjj+2h8O/gdbyw3+rLqutRjjSrBlaZvx+6PzrOUow96RlUqwpR5pHu9zcxWULSzusUS/Mzu21Vr47/aQ/4KJeFvhe82i+EPJ8U69tbdJG/wDo9s+77rn1r4m+P/7cXxA+N8lxp8N2/h7w06vE2n2T7fPTd/y1/wBqvnNvk++zO3+1XiYnMPs0z53F5n9ikdj8Tfit4q+L/iCXV/E+qyahdMzbEb7kSf3FrjulX9E0XUfE+rW+maVaS3+oXDbYreFdztX6Lfsj/wDBOqKwitfFfxPtlmvm2ywaC4+SH/rr6tXmU6FTESPIo4ari5XPFP2Qv2HdX+Nr23ifxTHLpXhJW3RIy7Zbz/d/2a/VjwZ4M0jwB4ftNF0Oxh07TbZdkUEK7QK1LGxt9NtY7a2hSC3iXasaLtVVq70FfTYfDRoR90+vwuEp4aPuigcUUtFdh3hRRRQAUUmRR2oAiJII9K8F/aR+Plv8OdKOmaZLHca5Ou1Uz/qV/vNXSfHH416d8KdBdnbztTmXZbwI3zFq+OvA/g3xF+0N4+lubl28hm824uZPuKv9yvjM4zOS/wBjwvvTkfo3DWQwqReaZj7tCH/kxq/s+fBm++KPilNW1CNv7Hin82WSX/lu33ttfftjZx2NvHBEmyONdoWsnwb4S07wZocOmabAsEEKbfl7+9bsS4JO7cDXpZPliy+jd/HL4jw+Ic7nnWJ5l7sI/DHyJ6WiivoT5UKKKKACiiigAooooAKKKKACiiigAooooAKKKKACiiigAooooAKKKKACiiigAooooAKKKKACiiigAooooAKKKKACiiigAooooAKKKKACiiigDE8SeH7PxPo9zpt9EsttcRmN1butfAPxm+EOrfBDxWmpWDSjS2m32l8hy0T/ANxq/RNh05rE8WeDtL8baNPpurWsd3azLtaOVetfPZplcMxhde7OPwyPq+H8+q5NW5Ze9Sl8UTxn9nn9o+1+IFqmla3LFaa5GoVR0Sb/AHa9/U71Bxmvzw+LfwY174JeIF1DTZ559O83zbe7jVt8X+y1fQv7Of7R0Hjazh0XW5Fi1mJflkZvll/+yry8rzSpCf1PHe7OP4n0GfZBRq0f7Vyr3qUt4/yn0lRTVYSDinV9qfmgUUUUAFFFFAFHUNPt9UtZbW7hS4t5V2yRSruVhXxD+07/AME5tK8c3N74j8BtFo2sNGzNY7f3MzV91HFIF9KxqUY1Y8sjmrUKeIjyzP57vHHw+8Q/DjWX0zxHpVzpt0v/AD2X71c4V5r97viz8C/B3xm0h7HxNpUN2du2O4KfvYvpX5s/tD/8E5fFPw5Nxq/g528SaLFG0rWyr++X5vuV8/XwE6fvRPmMTltSl70PhPlTwl448Q+A9RS+8Pavc6Vcf37eXZur7W+Bv/BUHW9EeDTfH+nf2pbvJ/yELf78Sf7dfCuq6ZfaDfy2OoWc9ndxNtlhmXa6tVP8K5KderR2OGjiauH2P3f+Fn7THgL4u2FvPoeu2zTzNsW0lk2y7vTFeqCVXXcmHX1FfztaVrF9oOo299p13PZ3cDb4pYm2ujV9E/Cn9vr4o/DaK0srjUP7e02KXfIt8259n9yvXpZhH/l4e7RzWP8Ay9R+0O6kr4i+GP8AwVD8CeI1aPxTaz+GpV+7LK25Hr6i8IfGnwX44sbW50jxDYXK3S740M6qx/CvSp1qdT4WevTxNKr8MjvQMVDPClxE0ciq6MNrK3enpIrj5WVqeTiug6dGfmN+3v8AsyR+BtV/4Tjw9a+XpN4/+mW8K/6tq+ObO8nsL23vLaVobiBt8Tp/A1fub8UfA9p8R/A2raDexJJFdwMi71+61fiL4z8Nz+D/ABbquizrsmsp2TZXgYyj7OXPE+Zx9D2UueBY8c+OdX+Iut/2rrly1ze7dm966j9nj4Wt8Zvilpnhxt32SX553X+BK82r7l/4JgeDVu/EXiPxHLHv8hfs6PXJQj7Wr7xw4aPtq0YyPk34x/Dq5+FHxI1jw1cr/wAesu2J/wC+lcek0qK6rKyI33k3ffr7f/4Kb/D2PTfEOieKreLYt0vlTtt+81fDtOvT9lU5R4mn7GpKJNZ2cl/e29nAu+4nlSJUr3L9o/8AZwn+B3hzwnqG5nfUbZGuv9h/7lUv2OPAK/EH496FbTxb7SylW7lr7x/4KCeBo/EPwHurqKIebpjecp2/dWtaVDmpSkb0MNzUZTPyssL+fSr+3vLZtlxA++J/7r1q+NvG2r/ELXG1fXLyW8vWXZvdq59H3rT/APZ/vfJXH/dODm6HsP7LvwGufjx8RrWwdWTRrJlmvJtv8H9yv2G8KeF9O8GaDZ6RpdslpZWsaxRoi9q8I/Ya+EUXw2+DWn3U8Cpquqr9puH2/Ma+klOTX0WFoeyifVYLD+ypj6KTIqtc3sFnHvnmjiT+9I4Wu49Inorx74j/ALVnws+FN1JZ+IvGGn2l+q7xarIXkb8FzXyH8Tv+Cr4+zpD4C8MM1wsrLLca037pl/2dlc1TEUqXxSOOpi6NL4pH6JXV9BYQmW4mjt4x/FI4Va+dfjR+3p8MPhIlxBHqqeJNZt5fKk0zS3y6/Vvu/rX5Z/FX9p/4l/GI3MfiLxNdNps0vmrpkLbLeP8A3a8qDjdudmf/AHmry6uY/wDPs8atm3/PuJ9RfGr/AIKCfEr4sxSafp1wnhLSGdlCaY372eL+7Kz18zTXEtxK8ksjTO3zMztuqsGxXTeBvhr4q+KGsrpfhXQbvWr1vn226/Jt/wB/7teVKVXES1PFnUrYqWpzn3frXsHwK/Zc8eftCX2NCsGstJSVYp9WvomWKL/4uvs39nr/AIJi6Zoz2+r/ABKvF1i7SVZU0eAf6Pt2/dl9Wr7y0TQNO8N6bDYaZZQ2dnEu1IYFCKq16OHy9y96qerhsrk/eqnif7On7Hngf9nqJbvT7NdQ8QNHsl1a7XdNg/eVfRa+gFOBSkZ60dFr3YwjCPLE+mp040o8sR1FFFaGgUUmRS0AFFFITigCEjB56eleafGH4zaZ8K9Bklmmje/dT5VsG+Z2qp8bPjfpvwp0plLCfVJkbyLdG+b/AHjXxfpWl+Kv2hPHSea8lwHb95Mf9VAtfJZrm/sJfVcN71SR9/w/w59Zj/aGPfJQj/5MO0/TfFH7RPj+V0V5pZX3SSv/AKqCKvvH4X/DbTvhn4Zt9Mso+VVd8n8Tt71D8L/hZpHww0OGysYU88r+8n2/NI3qa7snrk4Aqsoyn6ovb1/eqSMeIuIXmUlhcKuShD4YkmKMClor6s+GCiiigAooooAKKKKACiiigAooooAKKKKACiiigAooooAKKKKACiiigAooooAKKKKACiiigAooooAKKKKACiiigAooooAKKKKACiiigAooooAKKKKACkpaSgDH8QeH7PxHpU9heQpNBOm1gy5r4X+NnwE1X4W622r6FHMdK3b1MP3oK++Hj+782MVW1PSrXVbZre7iWaF+quM14OZ5XTx8b/aPqMiz+vk1XT3oS+KJ8wfs7/tMpqSpoXiq6SC5T5Ibhz/rP9lq+pba5iuYlljZXib5ldOhr4z+Pv7L13otzdeIfC677P8A1sllEvzr/uVlfBH9qK+8EOmi+JfOubBX8qOZx88P+9/s14GCzStl9X6nmH/bsj63Msiw2c0ZZlk3/b0Ox907uM15D+0b+0Ho/wCzf8OJfFGr2txqMskq2dhYwHa11dMrOkZY8RrtR2Z26KjcM21W9H0DxFZeJNPiu7KeO4glXcjxNnNN1DTbPUZ7Oe7tIbp7GY3FvJLErPBJsePchP3W2Suu4fwsw/ir73DTpucaklzR7J7/ADPyypGVN8kl7x81/s6/t3eGPitMnhfxhGfA/wARLXba3WnagPIt7q683ymittzbvM3bP3D/ALwb9q+btZq+q1kL9Oa/Mzxv4SH/AAUO/aa1u10J4NK8DeDbCXTZ9ehMEk1zO3n+RLHtXdLG0q7lXft8qKRleNp9tbXw/wD2qPi5+zt4v8U+D/inaf8ACf8Ahvwbb2x1XXtIXdc2PnxQLar5snlLPvaVV2uvmszStuZYq+zxuS0qvvYN8tSycqbe13ok+t7rR66panJGpy/Ft3P0cpSeK4r4efEzwv8AFPw7b674U1uy1vTJNoMtpLvMTlVbZIv3o5ArruRwrLu+YV2meK+LlGcJOE1aR0jqRkDDFOopgeI/Gb9k/wCH3xutX/trRYY79n3/AG63XbLu21+fPxv/AOCbvjX4fRS6h4VnXxLpsUTyyIqYmX/Zr9cQuKQjd1FcdXC06u5wV8FSrbn87uveGdW8K372er6Zc6bdJ95JomWssE1++nxH+BPgr4qWd1B4h0C0vJp4vK+0mL96o9mr44+K/wDwSw02+mnvfBOtf2cFi3LY3S79z141TL6kfhPBrZXUh8HvH5qA4q7p2t6hol5Fd6fez2d3E26KWKX7lesfEj9kD4o/C9Im1Dw3c3cMv/LW0XfXj17YXemzywXltJbTRNsZJV27a4JU6lPc8qVKpRl7x7Z8O/20fiz8O797mPxTc6yjLt+z6i29Fr6C+Hv/AAVa8RaUzJ4v8PRapH/e075G/wDHq+Cd1G6rjiKsPhkbU8XXpfDI/WHwN/wVE+HniVGXXLK88N/Ns/0j5/8A0GviL9qLx54T8c/GnV9a8K3iX+nXjb1dF2/PXz1vFG8VpUxdSrHlkaVMbUqx5ZHa/Nt+7/49X6V/8E159P0f4VajJcXdvbz3F1yksiK9flBvP95q1dN8U6xo6otjqdzZqv8AzxlZaKFb2UuYjDYn2FTnP1m/4KM2EPiH4KwzWii7nt7reFt8O33a/MVNE1V1/wCQVff9+GqCz+OnxCsF2xeL9SRP7jy7q1f+Gn/ion/M7ah/3zF/8RWlevGrLmNsTiKeIlzH13/wTS8PSw/ETXtQvrOWz8q12K9wuz+P/ar7S/aXay1X4H+MLb7TA7tYOyr5q1+Ntz+0l8T73Z5vjbVPl/uMif8AoK1gX/xV8Y6r/wAfniXULn+H5562p42NOnycp008dTpUvZcpe+zTo7q0X3Wf+KrGiTW1t4j0z+05VtrLz1eWZ/4V31wdzeT3kryyyM7P/HUO/d/FXncx5PtNbn7MW37dnwR8IeF7C0tfGVrfy2tskQt7dHL/ACp/u15Nr3/BWrwfCl3Bpfg/WLmdflgmkeIROfzr8v6cMZrueYVNj0nmdZ/CfZ3i3/gqP8S9etr6003SdJ0iKX5YruIv58VfO3jn9oL4lfEq1az8T+NdU1ex37/s8suxF/75rzrdSb1T7zVzSr1Z7yOOpia9X4pEshZ/vMz/AO+26m7a0NJ8P6r4guoYNM027v5ZW2RJbwM+5q+kPhj/AME5/i78QJ511Wxh8FRR/Msuq/P5n+7sqKdCrV2M6eHq1dj5f37K7D4dfCPxn8W9W/s3wn4evdXulXzX2R7EVP729q/UD4Rf8Ezfhx4FZLvxKr+Mr0xbZIL4f6Kr/wB5Ur6u8O+FNJ8K6ZBp+k6fb2FlAnlxQ26BQi+lelSy+X/Lw9ihlcn/ABT8/Pgl/wAEsFgng1P4j62t3tdZY9M0xdif7su4f+g194+APhj4Z+F+iRaT4Y0a00bT4/uw2yYArq8e9LxXr0qFOl8J71HDU6K91CjpS0UV0nUFFFNZwoyTgUAMJG76VwnxS+LnhP4O+Gzr3i/W4dC0lZVg86VXd3kb7qIiKzO33m2qp+VWb7qtXnH7Rf7UOh/B/wCAU3j7w9fab4nkvZ1stCeC4+0Wl1cszrzLFuG1FjlZvmXd5TLuVmrwPw9+wH4o+Ob3PjD9oHxrqc/iq5igitrbRZoFW1gVP9W4MDRbtzt8kS7d29t0nmfL7mCy6jKP1jGz5Kd7aK8m1a9l5X1b09TKcpbR3PufRtZs/EOlWuoadcw3thdxLPBd28iyxTRsoZXRhwysvRq2Acr7mvzm0v8AaM8PfsgePNI+B/g06zfaZB4pii1vWfHMmyCwtp/K81bML5W2Mb2l8x1VPvuvmrLvX9EZLlYrfzXYKoGSWNcGPwNTA8tRp8k9Yt6XXe3Q0pvn0JjkEE9K8R+PP7Rmm/C2yez094dQ16T5Y7Tf93/aauE+PP7VyaU9xoXhU+dfL8s92rfLF/u/7VeP/B74I658bPEMmraxNPFp5l825up1bfP/ALKV+e4/N5VZ/VMD70n17H6XlHDdKhR/tLOHyU4/Z6yMfwX4C8V/Hvxc11O000cku66vZfuJX3X8L/hhpfwv0CPT9PiHH33b7ztWv4R8E6T4L0uKw0u2jtYY127UXGa31HzNzmu3KsohhP3tX3qj6nkZ9xFVzT/Z6PuUY/DEl6iloor6g+MCiiigAooooAKKKKACiiigAooooAKKKKACiiigAooooAKKKKACiiigAooooAKKKKACiiigAooooAKKKKACiiigAooooAKKKKACiiigAooooAKKKKACiiigAooooATAowKWigCvLGk0RR1yrcGvnX4x/sn2XjieTUdDki07VJG3sx+4/wCFfSHamkA9a4MVgqGLhy1o3PSwGZYrLKntcLPlZ4h+zp8GNb+E2majHq+ow3rTyb4kg3bU/wC+q+Gf2rP2jP2gPB/gvXfht8TNE0/S21+Z/suv6M0iJPYrO7SxRMjfMrL5ce1trrB/rVZpd1fqkQBjjJrmPH3gfRPiT4W1Dw74j02PVdHvY/KuLScfK4yCDnqrKwVlZfmVlVlORX0GQYrC5TVg6tFThFrR7q3b/J3TOTHYitj6kqtSXvSPPf2Vvht4S+FnwU0PSvB2r2fiPTJDJPLr9kYimoXDPiWTdF8rYZfLXLMyrGibm218of8ABQ74n6GfFB+EvhuPR9F13xVcafL4q1+VreOLy1fbaxXkgRpPl/dyszbfLiVNu5ZGx9H/ABc0TxZ+zp8DNM0z4BeDrbVRpl07PpF28115VmyzzyvEGnWWWTzdu1FZm+fCrXzT+xn8C/D37SNr8TfEnxf0rU/EvjebVxYX76ws9r9lEaRttiZVTy5d6bGRW3RRqibYkfbJ9PlcqMK9TN8VNyjF6LTmu3o2ttN97Xsjzqilyqmj6v8A2b/2ePh98ENDur/wAZr628Qw2k0mpS332oXMUcIWJkZfl2tull3L/FO+35Nqrj+KP22/hn4I+NOp/DbxLd3ug6hY+QrateQr9gd5VidU8xWZk+WUbnlVEXa3zV4D4u+EHxu/Yrt9Q1z4T+Kj4r+GNhbvd3Ph/wARzLK1mixzyTy7f3SeWrFpP3DxO7OqsjbNzZH7MHwF079srxb48+M/xW0We90zV9R8jR9Pa5lgUJHhd26JYvMWJFigV1b5min3rupxy7DVFVzHHV3OnbRp+9ztqyafle/TTRhzS92MVZn6PbsAAU7riuT8feOdF+GfhS/8ReIdQj0zR7CLzZ7uZsKi5AA/2mZiqqq/MzMqqCTXnn7MH7R1t+0x4O1zxFY6NLolnY6zPptuk9wsss8axRSJKwVRsZllHyDdt2/eavjFhK0qUsTGPuJ2b6Xey/A6eZX5T3OikHSlrEYUmBS0UAQyQrKPmUH6ivLvGv7NXw68fJeNq/hXT5rm65luVi2vu/vV6tj3pCBUSipGUoRl8SPhjx7/AMEsvAuq6cf+EZ1G50e93Z3znelfPXxG/wCCYHxG8MRwP4evLTxIHb51i+Rl/wC+6/W3aPSmlQa45YKlM4qmBoT+yfhV40/Y/wDiv4Dg+0ap4Uu/J/vwrv8A/Qa82vPAfiWwiaWfQNShiX+N7Zq/oZeFJR8yq3+8uaoah4d0zVrV7a7sbe5gf70TxgiuaWXR+zI4ZZVH7Mj+dx4JIW+eOVP99WqPA9TX72X/AOzL8LdUbdd+BtHnP+3bis2X9kL4Nzff+Heht9besP7Nl/Mc/wDZM/5j8Jdy+v6Ubk/vLX7nN+xX8En+98ONDP8A2wb/AOKpv/DEvwM/6Jron/fpv/iqP7Nn/ML+x5/zH4Z7o/75pNyetfuZ/wAMTfA1f+abaJ/36b/4qnr+xZ8Eh0+HOh/9+G/+Ko/s6p/MH9kT/mPwyJUfxVYtrC7vPltrO5uf+uUDPX7lx/sb/BeN9y/DnQg3tb11/hb4KeBvBMnm6F4X03TJf78EAojlsvtSKjlMvtSPwg8PfDfxV4t1BbPSvDmpXlw38H2Zl/8AQq9Z0X9hP43axe2kLeCbqwguHx9quJU2xL/eb56/bNbK2j+5bRp/uotWSOfvAVvHLqf8x1RyqmvikfmH4N/4JMeJXvrdvFHjHTV09m/ex6dFL5yr/wAC+WvobwB/wTR+EPgm7knv7O78Vq//ACy1l1dU/wC+AtfW+Md6WuyOGpR+yd1PBUIfZOV8E/DPwx8N9Gj0rw3odlo+np923touK6sKB2oHWl4rqSSO1RS2FpMClpMiqKFpMCgdKwPFOvf8I54c1XV1sr3UmsLSW6Flp0XnXVxsQt5USZ+aRtu1V7tQk5OyA3DzxSdEwO1fFfhP9q/xl+0b8dtA8I/DvRdX8G+G9Euzd+MNQ1vTovtcYjd/9BaJmZYvMYbMhvN3bmVVWJt/1J8S/CupeOPAeuaFpXiK98J6lf2rW0Gs6eqtcWjN/Gu7/wBl2tj7rI21l66+DqYSpGFdqLkk+9k+9vv72EmmrxOuR1Y8EE1+df8AwUAg/aK1TVPFD6Xa31p8HdMt42Z9GuYVkuYvI/fvcKr+e0e6WVWXb5e2NWZfl3V5d8VPhB8R/wBiH4keHfEOnfFPUk0nxPf7NV8Ux2MsqJPubzWvLVnlW5bypZZV3szMyy7VVl319D6/8bfjt8IvDupWfxf+Fum/Ebwa0UVnea/4Yk3I9t5TNdTT2zbt67N27dHBHuVl+66V9rgsFHKa9LGYaVPERmtFJNdVeylZcy6at9bHLOXPHlfuni/xs8c+EW+Hf7MHxF8H6TFa+AvCmrbNS07TZUll0663Wty9p+82tJL+4nbzWxvxvZv3qs36XaNrVjr2kWl9p11Be2N1Ek8NzBIskcsbKGV0YcMrL0avyh/Ze+LXgiL4veJvhXLpsuofBz4iX4t7aw1hZEl0+dv+PdVVJJfm3NFB5u7d+6gl3p5W2vpd/wDgmvJov/Ep8K/GPxb4f8D3nOq6Dv3fbd/yz/NE8Ua7o9q/PFJ935t6/JV53gqFBww2Ik6dvei2r3jJ3s7aqSbaf6CoylutTD/4KE/Eb4bfEuw0r4Y6PbW/iz4pXGoRW+lTadLEV0u4a5iilgnn81fLaVfMTyvm+ZFZ1XajV9HfD34R+IdA/Zy0LwFrGvi98QafpQsmv7WLyok258qJe7LEmyLcfmYJub5mpvwC/ZN+H37OEE8nhrT5rrXLmM29zreoyeddzRb9wTdgKi/cysaru2IW3Mu6vcD8vt718pmWMo1sJHLqN5U4tu73bejt2XlfzZ10HOlV9qviPkb4ZfsazWurve+KrhLqOKXfHDF0k/36+qtJ0i20SxitraFY4o12qEX7taQ/OgcdK+TweXYfBfw4ns5hm2LzSXNiJ3HdqWiivUPHCiiigAooooAKKKKACiiigAooooAKKKKACiiigAooooAKKKKACiiigAooooAKKKKACiiigAooooAKKKKACiiigAooooAKKKKACiiigAooooAKKKKACiiigAooooAKKKKACiiigAooooAKTApaKAEwKQIq9ABTqKAPz0/4KMal8cLnSNd0Ox8PW958Ipxb3T6npNq894FiQyyJdEsxjjSWIy+YsartWJfM+Zlr1TS/2oPgx+zR8C/DthZamX/s62trUeFrU2za3HMyjzVurZGRYp1bzGn3bf3m8ffZVb6wkQyADPSvm74g/sJfCbx98SbHxtdaVcafqqaiuoX1tYsgtNVlDIx+0wyK6srbTuC7d/mPu3M2a+lw+Y4SvRpYTGRcYQbfu7yem935WuvuOdwmpOUT4Z0X4w6f+2T8czN8Y/HieDfAdvKtxp/hf7XLBay+Wsu2Jp/liV9u/wAyd2WRt2yLZuXyvpz/AIJPcfALxJ/2M8//AKSWlSftlaz8IfGHh7U1m8Gj4k6xoFzDZ63feGJSNQ8PWrrebp2njRlzE0E/+jytsDFDJt3Lu5z/AIJQ+MtEPw48U+E11CBfEkOrSam2nuSkptWggiWVezLviKtt+78u77ylvrcxxEMfktWeGpunCLguTRxVlLVddbq7ave2r0MoR5anvM+gv2wb/wCI2hfBu91z4ba/aeHdR0bzNU1Ga8gSUyWMEEryRxq0Ui+YW8vb937v3qt/spftAx/tF/CKw8TSQRW2tQSNZarawF/Kiuo9pOwv/CyNHJjLbPN2bmZWrxv/AIKReOL5vh14Z+FuiWX9oa34/wBUitoUfYi7YZoHCK7OoWR53tl+f5dvm52nbWT8APD1n+y1+1zL8MW1C0uLXxh4Q0+5hki09rdnvrOJ4W27HZVEqxXdwzN/E23du+/8zTwVKeU3qJe0u5RstXFWTv5btX25X3NZTlGp/dPrfQ/ih4Q8ReIrzw/pnirRNQ1ywMv2vS7O/ilubfY+xvNiVyy7Wba24fe9K7Dfu5XmvzN8R/AXwt+0f+354m03S9Gig8G6Akdx4nu9Nun8q/vNu5l3IhWKR5X8qVNys32Wdt3mbq0v2Vde+PFz+0B4j8H6D4/n8YeCfCGsi38QXXiwfNMN/kSrBl551b91O0S+b5f7rc23ftYq5HS9j7SnWSlGClJSVrX2SavdvTR23XnZxqy5rNH6SHnPrRXn/wAaPi7pnwN+HWq+NNetry70rTvK86GwVHncySpEoVXZV+9Iv8VUvhD8fPA/x30zUL3wVr0etpYypFcxpHJBNCzLuTdHKqPtb5tr7drbWwTtavllhqzpfWIxfLe17aX7X+ZtzK/KeoUU3IA5NOqBiYFLRRQAUUUUAFFFFABRSZFLQAmBS0UUAFJgUbh60tABRSZFGRQBGG9RQzfhWTq+r2fh/S7q/wBRuYbLT7SN557qd1jihjVSzOzHhVVerV8n/ED/AIKbfCXwxp+7w7LqnjO+kilaJLWzltYllVfkWV51QqrNn5kWTbtb5fuhu3CZdi8wk4Yam5PyX5vZESnGHxM+xFkzgHisPxP4p0jwZo82r65qtlo2l2+0TXmoXCwQRbmCrudjtXLMq/8AAq+BPG/7af7Qdh4S074kJ8MrXw/8Mb25s5luHf7RdPAJF3K0pb93HPsZVla2Vds6bfmZGbkL74Gwat+32ngz4x6nrvjnTNWsri80e4vLtY/PiZJZ0WXymXyoomS6XbF5f7xEbYsT7a9+jw9JOTxVRRUU5Wi1JvltdaO11e+rMpVusUfoLoHx1+HfizWrbSdB8deG9a1W43CGysNWgnnk2qWbYiMWbCqzH/dr0DZnd6V+Qf7RWn/CXw78XfA2hfs62Zl8aWup20iarZal9tsXumZPssStO0qySK+1t25Yl3bW3tu8r9e4QxhQnrjketceb5VDL6dCtTcrVE3aStJWe9k3o+j6hSqublFn5b/GP4eeM/HX7f8A8TJvhzq39keM/D2n2ms6a27b9paO1so3t9zfKu5Z2+98rfcb5XZl+nv2Vv23NP8Ajlq0/g/xTpg8IfEKy3RNp07sqXrxL+/8pG+aKRGVy0DbmRf4n2vt+cPiV4S+Jfjf/goH8WNJ+F3iK18L67caPAl3e3bsm6za1sUdY3WKRlk3NG6um1l2feWue/aP/YU1vwHYeGbDwzYeJfij438S6jLPqfiMRN9nttr/AHWX5lj89rlGaWeRh/ozt8qs+PvqtDA4+lh8Jj6sYydOHJLrH3bvmbsnH5t9jli6kHJx7n3Z+198O/D/AMSvgJ4j0rX9R03RYljW4sdW1a4jggsrxW/0dmldW8tWdhEzL82yVlX71fPv/BOn9q1/HGh6d8Ktft7y713Srdk029tdPP2b+z4UjSJLh1b5JE+Zd7KqMqxruaVvn7z4C/s0+Oda+G/ibRv2gvEV14wtvEUenJ/YL6lO62UVqu5d0qsuJWbZ5nlffaDc0ku9q+hPAHw08L/C3w5DoPhTQ7PQ9LjKsYbSLYZXCqu+RvvSSFUXc7lmbb8xr4iriMPhMJVy+T9pLmvGS2WmrTervs1ZLRO50qMpTjJ6HO+PP2b/AIZfEnXotY8S+CtH1HU4biK7e8a0VZ52jXYgldMNNHt+XypNyNtX5flFeq+WAMD9acBSkcc818vOpOajGcnJLby9DoSQ7tS0UUxhSYFLRQAUUUUAFFFFABRRRQAUUUUAFFFFABRRRQAUUUUAFFFFABRRRQAUUUUAFFFFABRRRQAUUUUAFFFFABRRRQAUUUUAFFFFABRRRQAUUUUAFFFFABRRRQAUUUUAFFFFABRRRQAUUUUAFFFFABRRRQAUUUUAFFFFABSEcGlooA868CfBPwd8OfEPifXfDmj/ANnap4ou/tur3H2mWT7TLukfdtd2VfmlkPyBfvVj6j+zt4G/4SHXvEGk6OfDHinXdKudIutc0GRrO62Tv5jyrt+Tz/M2v57Lv3Kvzdq9aorRVqibfM9fPsFkfnv4J/Ya+KfhT9pjwd4v8QeMbH4jaFpN2gOoa8091eQRLBK6t5ErfKVnbbGySvsZ1l2/Ky12n/BSTw3qGmeD/A/xU0i3+06n4E1yC52zsotlilli+eRcqzfv4rZPlb7sj/7yfaKkjAPJ9a5jx14J0b4keFtR8OeI9Nj1XRdQj8q5s5xlHHBBz1VlYKysvzKyqykEV7sM8rzxlDEYm0uRKNkkrx1utNNU2jF0lyuKPhX9kvUX+BP7HPxD+NWp3EF14l8QyXN1Dd3ktxcvdSRu0FtFcr/ea8efcyfwzbmfj5eE/ZP8I/tIfCH4b2/ib4aeDvDviLS/F4+1NBqSLDdW6xF0iZneWBnjkVt0fzyrt+ddvmtu+oP2jf2FNN+OWg+DtJ0rxPd+ErHwparp+mWJt1vbWK22KrcMyytIRFAu55XXbF9zczNXrP7N3gXxJ8NPgx4U8L+Lb+x1LW9ItzaPcaeMQeUruIEX5E+7D5S/d/h6t96ver51h3hatamoynWneUJJ+7FX5Unpt3TXRWtvhGnLmiv5T4w+PP8AwUCv9X+DfizwX4j+GeueBvGuuWL2drZ6rGzW5s5sRyzMziCXdt89V2xuu9V+98yj6r/ZA+DmlfCD4HeFYbfRTpevajpdtdaxLdWqx3kk7q0pjnbYrN5TSyKqv8yL8tfH/wDwUA+PPhz4jfFXwr8Lr2fWNH8OaDranxNcS2PlfK3lKk8G5GlYJFLc/wAG196uvmLtav00iOIl4/hrizVxoZbh4UqfJ7Vyk1dtaWUd/m7a776l09Zy5pXsfIX7R/wu+Mvxo/aA0jRPCPjPW/h/4D0/QUu7rWLKWWKM3cs06+WqxPE08u2KL5WfbEp3fKzKsvivgr4+ftYWnxJ8ZeBNHbw98WNS0DyhfXS28SWdo38SLOjWq+ZuZ1ZH+bdA+37j1+k0zjy3bdj5a+I/+CbSyeMH+MXxNX/RT4q8TN/xLG+f7Pt33P8Arf4/+P8A2/dX/Vf7XyzluOjHBVpVqEZxgkkpR+03e91aWyfW2gTXvKz3KnhH9vL4g23wL8S+OvEfwpgmn8M6zHo+pvBqn2BBK7MJcwSJLLG0TNaRMvzbmnZvl2Oq7mgf8FTfhFrWrW9lfWPiTRLeQNuvr6xieCP5N3zLDLLJ/s/KjferD/4KPeDYvDHwUhsPCOmS2Nx4v8aW02oWGlb86ldSWsv/ACyX77O8ELbdvzSKG+/81cx8UP8AgoD8JLr4d6t4Ek+FOuXkUcS6a3hzWLeDTbeJY2VfLO2R3gaLaNu2PcrIn3PvL6mEy7C5lTjVo4Ryc5PSErcsfd3vdbt2baXcznUlTdpSPuHQvib4Y8U+Brfxrpmt2lz4SntmvF1YybIEiX77uzY8vZtbdu27drbtu01iH9p34RD/AJqh4P8A/B9af/HK8W/4J/fDPxD4Z/Zlk0Tx5p85tdV1C8aLQtagl3QWbbYnglgnX5Vd1nk2/dZZQ38bV89eHP2Xvh/41/4KFfEDwNqOi+T4T0vThqkOj2c7W8DSSRWe5Ts+ZY91zIyqjLt2qv3PlrxqWVYOeIxVOdV8tJNppJ8yTS7rXVeRq6krRfLufpNpGrWev6Za3+n3MV7Y3UaTwXUDrLFNGyhldWHDKynhq2McGsDwl4asPCHhzStC0yE2mmabaxWVpbeYz+VFGm1F3N8zYVVHzelb+eK+Tly8z5djpI9nIycYrIutZsdPvbG2ub23t572YwQRyyqjzybGk2oDyzbInbaP4VY9FrTnysbsvXtX5JfAfS/hN49+KnjOL9pXWb5viOdRntpV1e/+y6cxj+9meBlVZYmgkj2tIsWxo1jVv4fYy3LVjoVqs5NKmloldu/ldaLq+mncynPllGJ+qeneKtH1fWdU0fT9Vs7vU9L8kX1lDcq89p5i7o/NQfMm5fmXd97mua+KHxv8D/BXRo7/AMY+I7XQonH+jpOzPcXGGRWMUShpJdplTdtVtu7LV83fssfsveM/2Y/jx4zhs7pNW+F2q6Us1vetJF57XKTr5EUq/f8AMSN7nLL+7fcrfK3yLxn7JPw+0r9r/wAZ+Mfjd8RoW8RTJqs2kaX4c1JUuLOwgWNJFXaV2S7Fn2r8qru3yNvdwy9jy3CQqVKqquVGKjqlZttbWe2t9Xe1upPPL4baln4L/GLSfjX+0KviHxT8dktFjm/4lHgPw9c6jYaZKodFt0lnnjt/tMu6V90WzdKdp/1S+Uv36H2x5PAFfNPx1/Yq+G/xF+GetaVofg/QvDXiERtPpupaXZx2TR3KK3lea0Ue5omPyuu1vlOVAZUZfJ/gn8Y9e+Mn/BPf4ky6/LPfanomjavpEuqTy+bLeIll5qSMNud2yZU+bczeXuZizmrr4WhjqaxGFbUYuMWna6vs7pK97O+lwjKSlaRe8Q/tY/Fz43eOdZ8K/AXwbavolhdXGnT+N9UfzrXcpiX7RA6t5Xy7/MVf37SJtbyvvLXmHx7039sn4b+FrfxDrPjePWtH0mUajc3HhZYoWtvLxhp1EETSR/OzMu2WLarNKu1a+hv+CbH9kf8ADLHh8ab9i+3/AGu+OqfZtnm/aftD7PP2/wDLXyPI+982zy/4dtfVDMgHzYrprZhTyrGSw9LDwlGDcXzRu5W0bu7tX30skRGLmruRyaroXxm+GoDf8TPwx4n0r/ppELm0uIv+Auu6N/8AZYV4v4K/Y18PeDP2btc+GLPpuoajqun3Nrd+Iv7GjSS4kZ5Xgmkj3NvaBpV2bm+XZ8u3t714f8S6V4je/Gj6pZ6qbG6exvPsVys32edMb4pNp+SRdy7kb5hmqnxA8YW/gDwRrvie+imnsdHsJ9QuIoFUyvFFG0jhAzKu7ap6mvnKWJr0n7OlJxTadvNbfmdEoxerPmf/AIJrfFRfHv7PsOhXc3nap4XupLFhLd+fM9u372Byn3oowrNCi/d/0f5f7q+e/wDBVz4Vf2j4O8K+PbO1zPpNw2m3rwWm93gn+aJ5Zf4Y4pU2qr/Luuuq/wAXkXwT8R/tAab8YviB4v8AhL8Pb650XxpdT6zGniXT/s1pLbNO0tvIs7SxK0u24b5UlZWV2b5tu5fub40fs6y/tMfDXwl4f8d6odKubO5g1LVW8Pj5JblbWWN0gaXdsj82XcGdWbau3+Lcv21WpHJ86p5hGouWT5motSa5l7ya6btI5lH2tLkPlPSf2Mhql3a/Ef8AZd+KsNpFJIoa2urpikAZvP8AIaVVZtq/6P8A6LcRM3/PRv4a6/w98V/2ydb+yeE/+FfaXput6ZcWq6h4k1ONVt5om8lkb5ZfLlztn89rXdtWXaiROi7vqr4K/A3wp+z/AODf+Ec8JW09tYvKLmeW5neaa5uPLSNpX3cBmWNPlQKvHyqtel7Ocg142Mz2WInKNWKqpfDKS963m01f53NI0l00Plz4f/saXGi/tD3Pxk8XeOZvEvil5mmt4LDTE061jDW72+xk3ysypEyKmGVvk+dpN1fUgApANoxj9aVFKjBr5zEYzEYyUZVneySWyslsrI2UIrYkwKWiisRhRRRQAUUUUAFFFFABRRRQAUUUUAFFFFABRRRQAUUUUAFFFFABRRRQAUUUUAFFFFABRRRQAUUUUAFFFFABRRRQAUUUUAFFFFABRRRQAUUUUAFFFFABRRRQAUUUUAFFFFABRRRQAUUUUAFFFFABRRRQAUUUUAFFFFABRRRQAUUUUAFFFFABRRRQAUUUUAJgUtFFAHO+J/Cuj+MtHn0nW9LstZ0242maz1C2WeCXawZdyN8rYZVb/gNdAowKXqKD0pttqwHy5+1V+zV4/wDjuf8AinPijd+E9ITTpbY+G44HW1v5X3b/ALRLFKrGNx5cZVkk2qrbV+dlPCfsefAD43/s0eJl8OarceFtS+H2pyz6jqEtnJK9xbzrEkSJFuSP5pW8r725dlu/3Wb5vto8j0pQePavWjnGJjg3gGk6b/uq9+90r3M/Zrn5z86P23PEfxB8RftF+CG0X4T+JNa0v4e6pFf2+o2FpcTwarv+x3DKrLbssW1omj3bm7/7tXf21f2etV+FvjnSfj58LtK8nUNLuW1DxHaW7sqMV2n7T5abW8t18xLnY3zK27b/AK16/QjavUim7Mk7uVruw+f1MN7BUqajGEXGSu/ejLdS163fp8kRKlz35mfKnw2/4KL/AAe8XaJof9s6+3hfW77ZHPpt7azulpKzbdrXKxeV5eeRKzKNvzNswyr4D8Cv2gPAniT9vz4jePpfEFpoXhjUdHNtZahrU6WSzvH9iiyvmsPv+Qzqv3tv3lU7lr7eg/Z5+GFlFdQ2nw88KW8V5Gbe5SLQ7ZVnj3rJsf5PmTfGjbem5EP8NfNfgD9iXTPHvxc+KN/8T/hlpOkeGUuobbwjBoky2Nu1orThpGitJVYysogZml+b5tq7VXavo4PFZRCOKkoyipxstU3q1srK/wB+iTepnKNT3bH282QvHLdsivj3xV40/bO0HUo7ex8DfD/xJEYzI1xpM0qRK25vk/0m6ibdhR/Dt+b71fYyKETA6U7INfIYatHDycnBSv3T/Ro6Wr6XI97bMn72OlfFUPxc+Av7S1nr1j8ZPD/h3wb430W5fR9Rsdd1GGO5t/LnbC2uoKY2ePejbvKZcNuDDays/wBsFc14L4k/Yr+DPi5tVl1XwTaXFzqeqyatd3guJ1uZLmT7/wC+V/MWMk7vKVhHu+baDXXgK9GjNus5RelnHdd+qFKLlsfKP7MN5a/CX9rw/DH4V+Mbjx58MtXsWvNV+7cw2UyQP+9SeLbGW3rAjSr8p89Yn3SRqyz/AAr8f3P/AATr+J/iP4feO7DU5vhxr1/9v0DW7RVnWNdyRs8m1VZ28ryvNVfmVovkiZZVavtT4Q/ATwJ8CbC/tPBHh+LRFvpUkuZFklnmlZV2oGklZ32qN21N21dzYA3NXaa1otj4g025sdStYL6xuo3gmtbiNZY5o2UqyMp4ZWU8rXtV85oVasoum5U5RSleyk2tpaJpPp103ve5nGnKMf7x8ifFj/goP4S1jw7d6J8IRrPjjx3q1tNDpsWlaVKPscmz/Wuk8W5yi75Qixvu8ra21fmr0n9iX4Daj8AvgXBoeux7fEOpXUup6japOksUEsiqixKyqPuxRRbvvfPv2sy7a9h8JfD3wz4BsZNP8NaBpnh6wll86S20uzjtoml2qu7bGqjdtVRn/ZHpXUr0x0rysRjqKoPC4SLjFtNtu7bV7apJJK70sXGMr3Z8O6l+wx45+DXiC+1z9njx+fC41P5L3RddXzrXbuZwVkMUu7adqpviZwrS/vfm2tYX9lz9on4rafcaN8V/jXBbeHXliE1j4XtVSW/hKss8MsqxQbUZW27WWVW3fMnyrX25jI6/pRj3rR51iZRtJRlL+Zxi5fe1f9Q9nA83+D/we8N/ATwRZ+FfC1mLbT4MvNI5LT3UzY3Tyv8AxSNt/wDQVXaqqo9I9qKK8NylObnN3bNErAEVeigfhT6KKYBRRRQAUUUUAFFFFABRRRQAUUUUAFFFFABRRRQAUUUUAFFFFABRRRQAUUUUAFFFFABRRRQAUUUUAFFFFABRRRQAUUUUAFFFFABRRRQAUUUUAFFFFABRRRQAUUUUAFFFFABRRRQAUUUUAFFFFABRRRQAUUUUAFFFFABRRRQAUUUUAFFFFABRRRQAUUUUAFFFFABRRRQAUUUUAFFFFABRRRQAUmBS0UAFFFFACYFLRRQAUmBS0UAFJgUtFABRRRQAmB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9k="/>
  <p:tag name="VIDEO_FILES_RECORD" val="&lt;Videos&gt;&lt;Video Name=&quot;Qua trinh tu nhan doi cua ADN hay_262_1_70769.flv&quot; Position=&quot;1&quot; SlideID=&quot;262&quot;/&gt;&lt;Video Name=&quot;Qua trinh phien ma_265_1_03034.flv&quot; Position=&quot;1&quot; SlideID=&quot;265&quot;/&gt;&lt;Video Name=&quot;Qua trinh dich ma_267_1_63724.flv&quot; Position=&quot;1&quot; SlideID=&quot;267&quot;/&gt;&lt;Video Name=&quot;Qua trinh dich ma_267_1_63724.flv&quot; Position=&quot;1&quot; SlideID=&quot;268&quot;/&gt;&lt;Video Name=&quot;Qua trinh tu nhan doi cua ADN hay_262_1_28666.flv&quot; Position=&quot;1&quot; SlideID=&quot;262&quot;/&gt;&lt;Video Name=&quot;Qua trinh phien ma_265_1_81470.flv&quot; Position=&quot;1&quot; SlideID=&quot;265&quot;/&gt;&lt;Video Name=&quot;Qua trinh dich ma_267_1_13258.flv&quot; Position=&quot;1&quot; SlideID=&quot;267&quot;/&gt;&lt;Video Name=&quot;Qua trinh dich ma_268_1_73395.flv&quot; Position=&quot;1&quot; SlideID=&quot;268&quot;/&gt;&lt;Video Name=&quot;Qua trinh tu nhan doi cua ADN hay_262_1_94903.flv&quot; Position=&quot;1&quot; SlideID=&quot;262&quot;/&gt;&lt;Video Name=&quot;Qua trinh phien ma_265_1_64513.flv&quot; Position=&quot;1&quot; SlideID=&quot;265&quot;/&gt;&lt;Video Name=&quot;Qua trinh dich ma_267_1_26782.flv&quot; Position=&quot;1&quot; SlideID=&quot;267&quot;/&gt;&lt;/Videos&gt;&#10;"/>
  <p:tag name="MMPROD_NEXTUNIQUEID" val="10228"/>
  <p:tag name="MMPROD_12894PHOTO" val="/9j/4AAQSkZJRgABAQAAAQABAAD/2wBDAAMCAgMCAgMDAwMEAwMEBQgFBQQEBQoHBwYIDAoMDAsKCwsNDhIQDQ4RDgsLEBYQERMUFRUVDA8XGBYUGBIUFRT/2wBDAQMEBAUEBQkFBQkUDQsNFBQUFBQUFBQUFBQUFBQUFBQUFBQUFBQUFBQUFBQUFBQUFBQUFBQUFBQUFBQUFBQUFBT/wAARCAIZAm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18YfDe+TTnvLaxtLzTP+Wu/5JVauR0fQbO2R5bZmhf8Auba+jvh7M2t+Gru22+duXYyf31rzHxh4Gn0e6mlRf4vubfuV8lhK0pR5ZkVTlXv5fIe2ZvkZaZ4Y1hpleK8b54mdFetCGwW5ieKX9zv/AI6z7C2i03xDLbXzbLdl/dS/367Y1Dm5jsLO8aF/3Xzo/wB6t2z1JYXTzW+R32Vw8OtwQz/uG3on3q6CG/sdeXypWW2f+F0pS90nmPSLb4b33iSw82xi/e/+OPVf/hSHipG/exQIn+9XJWHjzxn4DdPK1CS8sv4URq6P/heutaqqRXM8qVvGp7p69D4SjrHgmfRE/wCJhPHD/B8nz1zt58MdB8QwbZfFWoI/9xFWtjUte+3yv9s3Oj/drn5ns0+ZVlSX/drgxPORUlymVefBlrCJ20rV5Lx/4ftDVxl/8NNcTe1z5aP/ALDbt1ep22pK7feb5aupeK7fxPXne+c3Nznzlqvh+5s59kqMj0zTfFWp6C6ou5Iv7jtX0Rc+G4NVXdLAv/A65HxJ4D0/7P8AdV9v8CV6NGPcjlMrw34/sdS2RXP+jXf+39yuo/tKDb8sqvXi+sWcthdOsVsyIv3f9umW2vX0K/ebYldPNyDPa/t8H9+h7mLbtavLLDWJd+5p9n/Aq6awv5blf9ar/wDA6rmMTYm8N2OpO7bdn+5VF4bbwfA86xSvFu+bZver1s7w/LFLvf8AuVoJfrN+6li/8dreMjoicj/wtGx/hVtn8TuvyVpWd/8A2rF9p0/bsb+Cs7xD8PYNVila2+R2/gSsTwxDc+EtUezvlZIpfuv/AHKUvfJKnjOG2uUe5iXY/wDy1TbXEwwy391FbRf62V/lr1vxVokWsWD3kHz3G37ifxV5Qjy6VqyNt+eL7tYSiYSO02T+FtOSBoJPtH8TrE1cnc3F9qV1ueKT/v21en2PieDW9LiaWXfKn3t9bHhizi1i68hbZdyfxotckZW3HCJwnhX4U6z4qs7ieAyQPbr5uz+NqqXj3OmqltIzI8X3t9fc3wc+G/2BlvJYFRNuxkT+KvmX462djYePtQggVUt9+9flrnp1Z1ZSgdFWPJE8vsPFVzYSrtdnTd8ybq9x+G2jaD4xtXudK1y7+0f8t7G4l/1TV4Rc6bA7Iy/+g12fgmwtLN3u1/c3CfclSXY9XKJzxie9p4GgsGT96u/++/366XTdHS8g8i5iV7fb/rv468EufHljbS+VLqrb/wCJHnqaHUrzz0ubHVbtEb+BJd6PXFVw1afvRNeXkO18W/BbV0vPP0y5a8tJfuxP/DVuw+F15YWqS6heW1n/AHt8vz16l8E/Fq+IbVbaX/j9i/1sLt95P79c78YPBM+j6sl9ErTafLu+d/4XrpwUqvNyVTpj8JR0G/8AAWgun9q6rfarKv8Ayxt7P5P++6zfHPi3SPEMqf2Rp89nEn3ftH33rj5t1V3ufk/2K+kjGJjzDn+ehEpqXMTtt81f++qPtkT/AHXV3T/aqeUuMiWmU1Hab7qtUVzcrZv+9bZ/v10UogT76N9Y9z4n0yH/AJeV3/71V/8AhMLPZ8rL/wB9Vt7IPhOg+5TKwk8W2czf/ZVoQ6xbTfMsq7P9+olEiMi7T99RJMr/ADLT0dXqOU25hKKf9ymfwVIE8Ns1zL5S/frcTw9Fptr9s1CdYYl+fZurzXxPreoaJOlzArIn99K4nUvHi6r813fTzXH8aSt/7JXLKR3xpn038MfiL4FudXfTNQ1yXTX3fLF9yJ/+B76968T694V8N6C8tteWU3y/3kd6/NqbTda1XZLZ23nRf88nV667w3o/iyb5f+EenRNuzfuatIVZQL9kfT/hj9ofStNv7jz7Frne3yo/3K1tS+OVtrF4k9tY/wBiS/8APWFvv18pX+m+I9Nuv3Gg3Ny/8TurpTHvPELptn0XUkd/7kDfJVVK0p/aCNKPKfdfhX4x6vbWqSy3MepW/wDcdl316/4V8Yaf4ns/Ptpfn/iT+NK/JuG51rQdXt554tWs3Zv9c+/5a9/+F3x11DwxdWLXjNM+5N0qf8tUrGMglTP0F3r/AA0VX0S/i17S7e8if5HVHq3s2V0xPNkZmvJ/xIdQb/pk9fAHi2HZq13/AH/Nev0D13/kXb7/AK5PX5/+Lf8AkLXv/XVq2j8BEjnNnyUz+OrG/YtV3qSx7/PTHp6dKSucBqU90+ekp9agN2CmVLRsoAbvFJRVm2s2uX2JR9kDPm1KKH/fo8MX6+Idbe2X/lku9t9S6r4Pub9X8iVYf+BViaP4evPCt1ezxT75bpVTen31rzpSkUegX/iqWws/Kg2o6/xo1cFf+Ob55drahPbIn3vs6pWPf+HvEMzO1nqcaO3z+TcL8n/fdZ0Hh7xdDL/p0WmzJ/fiauPEUpVgNS/8WyuiKrSTf7b1z82t6hcypt3I6f3K6q28Mf32VKr634Jiv7fbFeSWb/34v465oUOQylE5TOp/89JP++aKs/8ACDar/wA96KfsiOU94+A/xX8K3ni/TILa5aHz1dGhli2Ijf7/AP33XpXxX+xvql3bbfvfPE+2vkq8+G8TtFeWM7W1xE29dn9+u4TxV4vv9NiXVbyO88r5POT5HZK9j2EeX3C/smrf+HpYbh2WL5Kpal4A/wCEt077My/vf+WX8FV7Px55N0kV5ct8v3kf7lep6U9nf2cVzbMrp/C6V58oyhIx9mfMHiHwfr3gm/eKdm2Ku/5/46oWfjBofldtkv8Afr628c+FYvG3g2VfK/4mFqrPE/8Aer481vSokuninVrZ/u/d/irojHniYyp8kjuNH+Klzbb4mZZov44X/irtfD3i3TL+4ilW2gf+8j14FN4P1Wz/AHqss0X+w1GlTanpV4jfMibquMfeO2MuWJ94aV4P8HePPCUt5pix22p26/N/A9eRalpX2CV1WXe+6j4bvFrdnbyy3k9sjfxw/wAVepQ+DNDuUfbO03/oddEoxmX8Z475Mv3mb5P4alR5U+Za9if4aaQ8W1pWTd91NtRX/wAEU8jdbXP/AABFrm9hEz5Tyf7ZO8W15WeovJ3v81dhqvw01PTV/dbZk/265+bRLy2/1sDbFraMIllK88DLqUSNLFG/91K5fVfhis0qReUtt/tu2ytuazvrPfPFLLsX+B2rkPEniTWndvMWOFP4dku+sa1MgoeJ/hFLo8HmxXVpc7/u/wCmJXm7219psrst0yOn8FekaVZ6fbSpc6hKtzcN953qv4qm0W/tXl81bZ1X5X/v1MY+6Yyj7xx9h4w1CGVPNn37fu7a67TfiXs2W19ZyP8A3bhF3bq4nw3Zrf6ltgs7m/Xd/wAukTS19EeGPg5Lf3tpc3MC2aL8+yb76Vz1a/stzSMTEtvPuYPtMW7ym/jes+/Sz1iJ4Ln7/wDA6V0H7RGtaf4R0G08PafKs0rbXleJvuo1eK6P4nnSw+b98qfOtXh6kpx5xVPdkaqarfeD7/ypfntEb+9XD+Lb+zvNXdrH7jfPVjW/E8t5FKsv8VcP9vbzX+Wu6MOcxkdHbaxPYJ+6l2V0nhj4wa94e1SKexdXX/lrDu2JLXnrzb1/2KsaVNH9qTe2xKfsooI/EfXeg/tz6roNn5X/AAisCI6/KlvO77K8c8SeJNV+IWsy6neMqPKzfc/gSuFS8gd/3cXz/wDPXdWrbaxeQp5Vr8jt/H/drCNKP2TSp7x2eleA55rfd/aq/wC5uXfW9Z/DrY+651W72f8APJNqbq4bTdEud32mXxCqS/wIit/4/Xa+G/EMqfuL6eJ/4PNSj2RUTprPw3plh/qLOBH/AL+2rsNnFDv2xKn+5UX2lNv7qVX/ANymfbF+60q0pfCRKRsaPeXnh7V7TVdPkZLi1bfs3ffX+NK+u7bUtI+K/wANJZYNqXbxbGh/uNsr4sufG2i+GIPN1CdXi+5sf771hzfte6v4VSW28GafBYRN87XF98/zf7laYalGrIUZHY+MNN1PQUuIIGgS4gbZK9wyp/6FXguvfELULO9eKfUInf8Ai+zr8lcn4w8f6z42v5bzxBrlzqssrb/n+VK457nY/wAq7P8Acr1fZCid7/wnMsLI0Usn/A2pk3jzUHXbE3z/AN+uHS5ldfu7P+AVKnmzJ8zfJ/crWNAs65/HPiOaLypdanhi/uQ1np4k1OZtsuoTzP8A9NWrHhT5/mb56tPNZp95vnrpjT5SjTTWJ3d2luVoTXvv7rxazEvLHdtb7lSwpY7vu1fKRI1LbWF3fLcrWgmpXiJ5sE7I/wDsNWJ/ZtjeL97Y/wDsU6z01bbftl/77ajlMonQ23jPV7B9v26d0/8AQK6XSvi7PbbIp1Wb/wBDrzd0ndtq/cqpvltmfctRKmbH0LpvxC0q/VGllWF67DTb+CZ027Zv9hGr5H/ttoV+7W94V+KmteGLqKezvFTZ/wAspot9cdSmdEJe8fR/iS/ufE7/AGaexWwiT5Ffdv3V1fwu+DOizXS3Nysdy3323rXith8dYPE97brc20VnK/8Azy+5X0r8N5mubCGWJl+dd/yV5dSJ6Uah67omg+HNNiRf7Ng/33Va9A0GHSkRFXT7Z0rySzSJ5dzffrrtB1WztrpFaXZWPMdB67pWleGr+VIpdItn3Nsb5a7V/g54TmtfNXTIE3/ddFrzfw9eQO/mrKzv/B/tV7npV+sPhxG270Vd9UZcx8u/Gz4OaHeWcq+R/sbNtfPnhL9mmDUteRrOWSb979x2+SL/AIBX0h8YPiLG8txbRL5L/wC3XL/s8eLYofHLxSqv79flSo5jX7B1eg6refC5bLSNVtm+yfw3D/JXp8M0V5bpLGyujfdeud/aN23+l2jKv73+GvPPgb8Qmv5ZdBvpf3sX+qf/AGa76cvdPLqRPVdeT/iSXv8A1yavz68YJv1a6/661+hfiF1/4RzUGX/nk9fn14qTZrN2v+1XTH4Dm+0cy/3KKmfpTKyLGJRT9lH8dASG80lPo2UAMop+yjZQQQ1MkzJRs30zZWRY/wAx/wC+3/fVRP0qV/kXc1cpr1/c/N9jlXzf4d9ckolxibd5eR2y7pdvy/365+/8fwQz+RF9/wDvpXH6x/a9zb7bndvb+5WPpttc214ks9tczJ/c8p6iQSPQLn4i21mqNKu//YStvTfFukarEjRTzwu33nuIHRErh38Kr4huEntrFrD+87/froLb4er5Gy51O9uU/uP8n/oNEYlHXfadP/6DWn/99PRXJf8ACp9F/uzf99UUcpB2GiWE94qbV3oy/K9aNzoNzYb1niaF2X5d6039mnxhbX6ReHtTi864t1+WaX+5Xu/xF0q2/sHzfuSp93ZXoUznifNGq+Hra5i2zxK7/wB+maDrGoeGJfKtmVIk+9E6/I9dHcwr5r1nXNmr/drOvTLPWPAfxFsZk23kSwoy7G314h8XfCsFzq9xLp8SzWjNvWtizs2hf5lrQ/cXP7q6nWFf4nf+CuahEI++eaeDH2NcWNzu85V+XfXUzeGLGbZugX/arfvPDfge/n81deu0u0+99ni/+zq295oNhFtillvNn9/5KuUeQCHwxf6f4esIrZbZv3X3dnz10dn42nmZ/K0+WFF/5bOuyuJ/4TO2tpX+w6ZBC+7/AF38bVZfx/c3jos87b682WJCMjsofiFa6bOjXLXO/wC/8kTvWxD8ddDs1dZdTaH+P98rpXn94jTWDeXKsMrL8rvXk+seCfFE08s8F5Bf7/77bK3o4mM/dCUj6QT9pDwckTrK8V5XL6r+0b4M3OzWM6I/8HlNXy7rFnr2m3D+bbbNv3nf+GuUv9b1D51aVq7o++RKR9MeJ/2h9Imt3i0rw9Bc7/47hnirx3WPG0+pXlxO21N//LFP4K82e/uUi+V2eprPz7lGVd2+tpR90InZPr3yvLLu8pF319HfDH9nLStb0tNc1zV47+0lXfFaP8myvlKHTbt5YoJWbynZVb5v4a+jdSdtKtXSK5uf7MtYl2p5r7H2p/crl5owjylx+I6Xxt8QtM+GMH2PwhpFo8q/J5yfJ/wOvItS+PHirWFeK58Q3ML/APPJPuVY1jR9T1WB54FaG3271/uVwN/ojI77m+euf2EZ+9MPtCarqf8Aas8s9z++uH+9K7b3aoIbn7NausbfO33qxZraWG42xNveoHS/s283+Fv7tbRgiOXmkWdVT9x5tc1eOu75Pv1Zvru5m3r5bJ/erL+Z67qcLBylhPu/ep6XO3bGtTWFg94vyrvX/dq42m/Zn+fT7h/+AstXKUdgL9m+9Eb7lbdtrEX+rWNnf/bWucTWLm2i2xxR7P8AbXc9aOmaf4g1hLiey0+e5iiXfLKkXyLXJycupETufCug33iq88iKBkiT7039ytrxn4S/4QmeKJp2md1V971m/C/WL57y4tNUvPJt7VV2M/y/9816B4t0f/hJ7eKXz/O2rsWbd/DWHtYwlySI5jzez168hl3RStsqXWPGc+mwebfeRvf/AFWyXfWV4n8rQZfIVleX/Yb7leZavqTXN1urqjR5xm1qXiqfUpX81q5u5mZ93zVA8zOv+3Td/wAlelTpchXKWrZFdP3rbKejxWzeZt+SqiO1aFnpv2n5p5diV2jKr3jPv/uUfad8W2tL+yoN+1VanpYQWb/NSiBmJDO7fK1aEOjzzJ8256t21/BCibV+erb6kqK+379biiVLbQVR/wDVtVi50pk2eVBsoh1tUb5vnqWHxC02/aq/99VBJnvDfQ/L8v8A3zUU01zDsrbmv2m2f6v/AL5o8mJ1+ZV2UAc++sXKfcqwmsSzRbWXfUt5ZwQ72Vfnb+41Z6W0rt8tBZK8zXKfNAtUvsbJ935KJknT/lr/AOPVSmmb+81YSCJYR5YfuvXv3wN/aVvPBV3FpuvJHc6U33ZvuvF/8VXzr5r/AHd1NR64ZU+Y3jKx+p1n8cvDUMETTqr2jqrrMnz1Y1X4qeF5oEns4mRovn2bdm+vzV8M+P8AV9BXyLa72W/9x/mr0LSviRczQJubzt39xq45UDs9qfpP8MfjB4av3iill+zSr/A7V9MeFfH+i3NgkH2622bf+e6V+Ktz4teaLbFLJbS/30bY9db8H/h74j+K/iD7HpWq3aPF/wAvFxdbEpRpD9pzn6UfGPwrotzay3NjPG7/AN9G318n6b4tn8AfEG31OD5/KZk+f+5WV4/+DPjr4SxW95c+I7m5t/4tl1vrzzWPEM9/a/v5W81/4645RO+HwH034k/acXW7BYL6KKbY3yujV5f4b+J0Fh8Q9MvoPkR50Rtjf3q8EvL+WFK0PBP2m/8AG+hQRqz7rpPkrahI46x+qGqzLc+Er2Vf44P/AGSvgfxn/wAhi7/3q+8LndD4LeL+PyP/AGSvhXxajPq9x/vV30/hOCRzOyjZVjZQiUyCLZTPJqxso2UFlfZQiVb8n5KZsoAr7KNlWNnz0bKggr1VudY0rSpU/tC+Wz3/APPVfkrS2fJVe8SK5geCWJXT/bWlIsx9Y17wdeW/lL4ztoXf+5FXPw3PhOzl3S+KorzZ93ZFv30/Vfh74VmT/SYLaH/bSKuA8Q+ANBsLjdpWp/J/F5MWyuf2Z0xkemP4t8OJ92eV0/21qvN4/wBFT5Yl/wDHq8Sfw2qfMuoXKf8AAqlhhih+9Lv/AN+r9mYyke0Q/EixuZfK+Z6W58c2yNti+/Xi76lZ2fzK3/A6ZHrV5e/LY6Ve3nzffiiZ6JQ5RHr/APwnp/55tRXmn2Xxp/0Ld/8A9+qKjlHynX6VqU/hLXklRvJuE/j3V9BaP8SG8T6D5E86vuX5X3V85eM7OSF3gn+d1+69O+G8ypdfZmnl2N/B5tdcjl+0evaxqttZv+9ljT/gVcveePLaFX8hVuf9usLXtB8m4fc2/wDjXfXA6xqU9g77t1R8Zoehp8V7yzvUX7HBNb7vmTd89dbf3nhHx/pyTwNLbamv/LGX91/7PXzPea9I/wB1t/8Av1mPqUj3CS+bI+z5/karjR5CInqGt63LoLuqy7ErHT4lyw/NFtmf/bZq0PhppsHxUum0O8l2am6s9nvb/Wt/crn/ABh4AvvDGovBcwMjxfIyPVyoRn7oHeeGL/xT8RZ/I0jTYbP+9K1dlB4M1Lw8U+3XbXdx9/dt2pXhlh8VPEvhvZBpGqyaVFE33IfuV0T/ALQni2/2JeXNvfL/ALu12rxMXl9Vv938IfZPa/t8T2+2f/vusfVfsyP+4naZP++K43RPFWveKlRpVXY3/AK2nhns2/0nyn/3G3140qcqPxE8vOWHeeaDytrPE38G2ud1LwfpU3/HzEtm7/x1oa342uUsHgi/cp/DTPhp8EPEfx7vd0E/k6Yjfv5n/wDZK9jBRqy94iXxHHzeBrHzXigl87/gPzv/AMArpfDHwW8Q68yfY9IntokbYz3a+VX3B8NP2dfC/wAN9GRVs47yW3Xe1xKu/a1eKftA/tJt4VvH0/w5BBM8XyM8zfcr1q9CrKl7pXtIxMXw3+zhp+mqt5qTLNLF8zPduuyKvOPjH8TdPvN+g6QqvaRNtluE/j/2K898Z/Gzxn47V4NX1eR7T7n2S3+SKuAheWd0/gRf4EryKOEqQlzVJm0pe6e9p4tnsPAdou1ZvNXYz/3K8/TxDB5qLcr+6rokSVPh3pjSr86q6NXD/ZluX+balehy+6BvXM2kX6f6NEyP/ttW1pvg+21LTkn81t7VyvkrCqL/AB17F8IvDd9r3gu41eKDfaeU+1P4/leuaXunRTj7x57qXw90q2ieWWefzf7n30ryzW7CK2v3itvubv469g8VaxZ/anXa3+0j1wHiHRGmniuV+eL+KrpVeWQ5R5olHQdTfw4fPjl8kr/cr1/wV8QLHxlpP2XUYoHvYv4/KTftrwDVd2/az/LUNnez6dOkttIySp/GldFSgq0N9TjPpBPBOmarev5Wnqj/AOwvyV6t4G0qXw9FFZqvk2X8SfwV84eEv2gfEWiJ5G2G8i/uXH8Nek6V+0xbebEupwfJ/F/s18/icPieXlQU/iKv7Q3w1svDEtvqVirJ9sb5UT+Fq8btvGeq6DE8G+R4m/vtX058YNesfFXw30zU7SVZkinZ4n/4BXx74k1Vr+6f+CvTwFGc6f70Kkff90ralq89/PLLLKzu/wB6s/79Kq7zVxLNa+hhESKqJ89WobZXX5m2VNDCsLbqY7/3a6eUYImyXZu2VoQouz72+qSfd+ah7mKFfvfP/sUfZJNVHl/hWqVzDK/zM1Zn9pT42q+xahaWT+JmqOYC2+6z+ZWqu9y2/wC9VXzWp21qnnK5Sz5pp0NyyPVTfR8z1UpAbCa2yL91Xps2vSvs2qqVlbPmqVLb5vmpAXf7Vlmp6O1Unh2P8tS+dKi7vuU+YBbmH5vlaq3k7PvU57xpvvVF52/71YykAeSz/dqPbVgXkir8rbKgd97VADKvaXqM9rMvltVRE3U/esL/AC1JZ0v9sT/aEaVvn/2K7Pwr4h1CGVJYL6ezlT7r27OteWW00qN8tdHol5LDOkvzJt+7srXl5w5uQ+pdEvPizqtlFbanp+ra9pVxt8qXf5tTXngnWk3teafc2aL/AAXEWytj9lf4/X3hLxDaWeq3l3eeHP4rfdv8h/76J/dr7F+Lut6H4q8FveaesH72L5t/yPXkYmlySPVoVeeJ8Cax4PuYdNS+3K8T/IqV7H+yR8Ln8VeOk16Vf+Jfpa/un2/elauK1iG58QxWWh2LbLie8dIv9ivur4OeA7H4e+DbLTLNVRNu9v8Ae/jrOkRWOz15P+KcvV/uQPXwp4tT/ic3H+81fdevOv8Awj+oL9/fA/3K+F/E6f8AE2uP96vQo/CcEjnPJo2Vb8mmeTQQReTRsqx5NGyrAr7KNlWNlVL+5WwgedvuJUAGys+/1Wz02Lzbm5WFK42/8VavqruunxNCqN8ry/Jurn9S0fxHDF9pntluf+uTb3pSMeY7K8+IVjbf6hZZv9+uN1jx5fXMr7ZVtv8Acrz/AFXxDfIzRRaZd7P77wOm2uXv9YvJk2szJ/uVfuD5jvdY8Z/J+/n3/wDAq5e88ZxI6Kqs71yTzSu/3t/+/RsZ5d27f/eq4xNTYvPEl5NE7qyolZ8P2zUm2/vZv9itDQdBudeuvKs4JJn/ALiV6boOj2fgBvPuYIprtf8Anr/BUS9yIFfwH8H1v1S+1mVktE+7b/8APX/er1CbxtF4P077NpHlWFuv3Yoa4fW/i1FNvX5nl2/LXHveT69eJ5tytmn8O+vH5qtSXvHZD3T0L/hb2uf9BG5org/7Kl/6C9FSHtT03xJrGleJPDlrrVs0X2ja6XUL/wAL15jpuq7Ljz7b76NXNJNOivBtZKjsL+XTbr++n9yvakecen6Jr15rd/5FzLvlf7u+uth+FbeM4riBW8m7iX5f9qvMtNm+0yxXNt/x8L89fRfw61j+27VLyD5NQi/18W6sV8ZVI+VPFvhifw9qNxZs6u8DbGeuU2Mj7a+gPjf4Pl/tm4vPK2RXTb68NubPyZZV/ufJXpP3okjtE1WfRNWtL6zbZcWrebE9fSvi34l+Ffi54ITULyddN8V2qqktu/8Ay1+Svl3eyPtX/vupd8v3U+Skig1Xb9seVaisPkliZvubvmo/j+b+9UsKb5/9j+5Uy+IiJ67Z68qaTEsDNsT7yJUepfEWztoPIg0NoX/iuPN+9XPaDDvtdtc/rybJdqvs2150sHTqz942+E07/wAST6r/AKqJvNZlSKL7/wA7V+mX7J3gP/hDPhLaW06fO3z79v3t1fm78GdH/wCEh+KXhq2lXfvnd2T/AHUr9SrbxtY+G9DSDzfJ8iL7lejChGjHlic0v5jC+PHxRtvA3gu98j5JWVq/MLxh4hn8Q6jcXU7fPK2+vcv2n/i7/wAJnrMttBP+6i+TYlfNrvJN8sjfP/DXTUlyUjnjHnkV/JeZ/wC5V2w0qV33bqsWGmyvFub7iVoO/wBmt3n3fcrwvtHce8ab4Ja88AorK3+jwNL/AN9PXgmsbtNv9v8ABX2do7xQ/Dm7iX5JZbVUr4/8Z6b52uSs33E/graMfdCe5j21+15Lt8373yV9VaD8ZvC/gP4X2WmQRMl6sWyWGJWevlVLZd3y1dtnlvFeCWeTZXNUp+6XGRb8VaxBr2oyzxRbH3NTLCbztO8qX56zJtKls3dlbelWLOZU3ru/hrHlNqcjmtVtot7szfxU200iN4PNjnV/9iodVdpr3y1/i+7Wholn/ZupRSyTrvT+Cu5aROeXxFSwhihl/et/47V3y4nZpIpW3/3NtaniSGx0qzSW2WCZ2b5tlZOg6bqGsM8kUiwwL956i3P7xBp/8JJqdhoz2a3ksNp/zyT7lcPM++V/mrQ1ibZdPEsrOn9+slvv100Y8sSiZOlWvtNV7aHfTZn2PtrsAsfad/3vuUPN/d+5VRPnqwnyLW3MATXLOiLU1npTXiu27Yi1DbQtM9Xbm8+zQeRF9/8AieokSVZnjt/li+9VT5nb3o2M7VrWemqi73rECnDaLDF5svz7v4Kbc/dRauzJR9m2W/m/7VXylGelnK9LNCqfLuq0+7+9VSbbu/26uUSR8PSnvcr/AArsos/n3/LVhLP/AJay/IlICFNqfM1VZrlpvvVpTJvi+5VWaHf92pka8pRd6ZT3SjZWIDKKKKCCeH56ZMmx6ltn8l91Fzc+cz/LUFjEfbWxYXkvyLWIv3604XltnR1rtpkSOt8Pa3eaPcebBK0L/wB9K9u0f403N/oaW0sk/wBqRdk/zfJs/grwFJldfN27HrW0rUvlRt2z+9WeJpc4qVXkkfXvwQ8Q+FbzxBcX3iO+k0RIIopbWX/a/jrtfiL+2Nc2G/Q/AcUd4kXyNqdx/wCyJ/FXx/o8zX8TxNc7Ef7u/wCSvovwH4w0rxJ4Vi0HV/DkFtd2aokF3F8/2hP79eJ8Ej1o+/E9w/Zy+MfiH4i+FNdXXmWa4s/k85Pk37q8v8SI39r3G7+9XsvwK8DW2g+D9d1CD5Ptu79z/B8teRa8n/E2uN396uyh9o86p8RhOlHk1a2fPT3StoiKnk03yateT8lGyiUSCk6VzXjC5az02Xau/wDvb67B4a5/xtZq+hyt/t/NUcpZ87+Odevki/cXLWyf3ErkfCvj/UPDd/5qys8TPvZHauj8fp5PyrXm+xk+bd89OVPmMj3yw+MFjrEX2SW5bzZfk+zypvSuY8YeFbPUovPsYlhlX72z+OvL4X2fd+//AH69O8MXktzYIsrfP/ttXl1acqEuaJkeX39hLbTuu2oUSTzflr07xJ4biv381W2On/j1c/Z+Em811aVU/u7K7aVfnNOYztE8T6n4YeX+z7lrbzf9bsqLVdevtbuP9Jnab/gdTPo8qS+Uqs/zVpaboLQyvPdJ/u762kbFXR7NXi3T/f8A4d9Wnez83bt85/7lTeIdNW2sreeC7ifzfvIn31rHs4WSKWVmrmlTCUjQ8w/3VorK3x/3KK4LHPznW+IdHaH97Evz/wAVYLpE/wArNseuofxI3m+VPEvlbv46ytb0Rtn2xfuP/cr1izMtvN02VJYpWR/4Xr174deIVubqK5s7zyb2L/W2/wDfrwx9SnsJfKZt8X9yt3R9V2Ok9pK1tdp910++tSB9Z+ME/wCEw8JPti33cXzolfKXifSms7h1dWR1b7leu/Df4rypepaavKrvL8nnJXWfE74dQeIdN/tWxVdyf61EX/x+uiMhy96J8rfZlSoXRt3y10et6VLDLt+5WIls291Zq3EVdjPToU/e7mq9s+X7tDw/PQQdb4Vh32rstc54hh/0zd9xK6vwwmyyrC8Qoszuvmr/AL9c8Ze8bS+E1fgVeS2Hxa8L3Ksqbbpk3v8Ac+ZK+gPj98coEV9K0pt8v/LV0avlRIZYXTypWT/bRtlW7OzbckS/c3fx/PVyq/aOb4x/kz6rvnZvnZ9+9/4qHsIrbYzNvetiZPs0HzbURKzJrO5v3+SJtleZUxMpmsY8hVmv5du1W2JVaZJXRP8AeX/0OugsPCUuzzbxtkX+7Vj7NYvf2i226ZUlVPu7P46VM0PovWLme28G3HkNs8qCJf8Axz56+bNYuWubx93zvur2Dxz4hlsPCSWMTN9rf7z/AOzXz676g9/5q7v9+uqMvdKlH3jSe2ZGTctdTpujqmkpcsn3mrnEuZ7n5pfv10r63O+jJbSqqeV910rExj8Rz+vXkUNu3zbErl01VfI3bvnStPXrZrm3dt3yVxn2nyd6040+Y2NX7SyLuX770+xiW4+aT566bwr4Vg8SaduVtkqr/wB81Um8MT2m9ZZVtk3fcqDGRR0S5ieVradV+yu2z7tbOt6VFoOjP5TM6St/uUzR9EtkdG+b71dB8QryCHwbp8G1fNVnf/vqtow5pFxPGW+/Qv36H+d6K7Cyx52xNtV/v093+SmJVkD4f71Sp++lqu71ND8nzVQGh5ywq/y/PWfNJ5stMd2epYYd7U+YOU0LC2+RJWq3NMsL/N86P/BVdJti7VWh4d6bmb5FpE8vvDE3XMu/b8lPubnenlLUSTM7/uqsQ2DJ+9b599OVQ6PZjJkVFRf4/wCKobOwe8fdt+SrdnpstzK7Vt22lSwp81XzEeyMy203ZLuaL7tWPscU0u77if3K0Etmd9q/crQs9K3yvuo5g5TCubb5U8pf+AVmXNtLMz7oq76HQd7p8tW30FU+8tYykdMYnmkOiS3m/crIn9+ql5YfZn2r89el3mm7FaJax38PM8+5tvlf3KgiUThEsJdu5vkqL7Mztt/jrur/AEpX+8uysDUrP7Gysq/OtBHKYtzC1t8rVX21auXabZuWpUh2RfN96r5TErpDsdK2nRZrdNv36x0RnlStNIW3o1dNIiRoaa+/90y1Lcu2myp8uxWp6Q79ksX8FS36f2lZIrN86/drQzPY/wBmPWNPh8Vpc6n9me3t4GSWG4ZER938fzV7xqqaHc+ILKDw5fWl/LfyrF5Nj8/lV8SeD5rVNd02DVfksPN2Ty7N7r/cr9M/2dfg/piS2viiKziSKLZ5Xy7P+B14NePLM9ahL3T3Lw94e/sH4fJa7djratuT/br5a1uH/iZXH+9X2Xqrq+g6h/1yr4815P8AT7tv+mtdGGj7sjkqfEYf2be9Hk7Kn/jp+wVsZlTZR5PyVY8mn+T8lAFTZXOePE/4pyVf9qur8o1ynxCfZobr/tb6APmrx46o/wB35683m2u33a9I8c7ppUrz94fmdf7lHMSRWyK8taD6lPbXitB9+Kqjwq7Js+R6v6PpU+t6nZabZ/PdXU6RLvrmrcvL7wSNy18e+ZsWexZ9q7d8S7q1NOnstQuN1tdqn+w67K+vtB8JeGvh34Lia50yyh8qL9+/lI+9/wDgVeP6r8e9Ga6lXT/B2lvslZd+1ErwaeKjKX7uJhL4jzWawns5Xb7HJvX/AJaovyUz/hG7nxPE/msyPW34k+Iup+JHfzVgs7T+G3tPuLWDba82lP5/zOifeRK66FeUpe8ONQ4fxJ4en0e8eKVdj/3/AO9UVnDvsnb+9XR+LfEMHiedPK8xG/21qvpWm7LOWJq7a1XkKkc55Sf7VFdlHokXlr8q9BRXnc5gTeMNBbSr+4glb7rffrEhuZU/0ZZW8qrepeKp/E9x5tyqo+1f4qiSzZ/mWvo4/CdZDrHhVrbZK3+qlXer7a5+bTWtldot2+vQ/wC3pZtGi0yezaZImZ4rj+5urmnsGeV/vVjGJBn6O8rv95vN/hevpL4LfEuC8tU0zU5VeVV2fvW+9Xz6lhKjJtXZWx/Zsu1J4m2On3Nn8NBZ6x8Y/AFjZ7L7T2XyrhvuJ/BXhtzZ7JXVlr1rTdbutS8By22oXLTXEUu9XdfnavN7yzleX7rbN1dMfhIMF021saDoMuq3SKi/J/G7r8lNhs5ftW3ym/3NteoWdyqaN9mglW2T+JP71cdeUo/CKIulaD4V8MRO09zqGpXDfwOqLElZGpTeHPPeVtPV0/22rNv7Od3fb871zl5DfJ8rKz150fa/aNDYvLnSH/49tPVP+BVb02GDUpYoLGzW2d/491c/YW0rxO0q7K9Q+GPgPXtYupbn7Gthp8S72vpm/g/2Urpj78TWMeU0ofAFjDao3+uuE/jeq1/4Sa2XzWgnm/upCu+vQbDW/DltdPY2epwXMyfeeb5PmroX8SaZptr5rXVom3+BJVeuSVMs+dtV8GeJdYn22On7Lf8AuTU2H4J+NtKuLe51D+z7O03I+zzfnr0HxV8bJUZ18L7X2/JLNKuxE/3P71eTaxqWva9dfab6eS5l++j/AHNldtKPukROq8baVrWsS2621j50VvFs3o1ZGieHtiy219ZtbXDf89lqKz8T+KNHt/Ksb5of+A76rXniHXJtkt9eSXkv996JR90PtlLxD4bn0S6eKVf9velUbBN7eVu+/Vu81KfUk+Zt+ymWEKw3CM1EY+6Ry+8JrGlbIk2r8lcFqWlRfavlX569R1jbc2vy1wlzbS+a61EpFxN74VzRW3iO0s2+5L96meKraWbxBcW0vyeU2ysTwZNLbeL7WVfvxfx16d4t0qJNU+2Sr/r1R/8AvqlH4jGUTkbbaiIqqvy1x/jzUmm8qBv4K67UtSiton2/I9eaa9efbJ91dsTSHwmUnSnb6ZRVlDt1Kj7aZRQQLuLNUqPUNTJCz/do5jaMQRN1aCQ/cVfv01LNoYnZqu6bbNt83Z96s+Y6Y0i1Z2eyJKzrjz7y68hN1XJrzZ8u75629E01XiSVvnd6n2hcaRU03R96Iu37v8daf2DY+1q1bazZPlVfvVbmsFht9235qy5zb2Rk2eleTL8v8VbH9lfcq5YWG9v9utxLDYv+5WvtA9kc79gVG+7VuGw2fMq1ftrBrm4/8fqxc2372KCL7n36PaESpFWzRnl/3atXMO9v79bKaV9mgT5fnapU0dvKfdUcxtynIX9n/G38dZbw7N7V1epaa33ayXs237V/4FV8xjKJzT2bTP8ANWZc6U0zbW+5Xff2a3lVnzWfkxO22jmIlE88fw9sb5lqn/Zu+d9v8Nd5NZ/L81Y9zZxQyvLt+9XTGRwSiYqaaqRbmXftqt9/Yu3ZXQJ8kTt9/etYupJsWJq7IGRdtvki20yZ1T+KmxPvVKsTIvlPLtpmcTBuU8lnlZt/y1+xH7KOq/2x8FPDU7Nvd7VPN/36/HKabfFMv8G2v1d/YQ1hbz4I6Um77i/LXmYuPu8x005e8fQeq/JpF6v8DK9fJmtw/wCn3H+9X1rqr79GvX2/8snr5Q1VP9Ml/wB6nh/hCqYvk7KREq66U3YK1Miv5NO/j202a8itvlZvnb+CrULweVuaKR3/ALiVjKQFKb9zv3Vw/wARbn/iVoqRSPvXZ8kTPXoU1+z/AHbbZXG+MPEmp6VF/ocv2Z2X76LXP7SXMRzHz14k8JarrbboLZti/ed/kSsFPgz4hvFe5g+yOi/wfal3vXWeMNNvPE8v+lancom77iN9+ues/AzaVdfarHV7uzuF+66Nu/8AQq0qS5YlnP3Pw68Q2115EukXO/8Ag2LXTfDnwreeHvid4UlvrZrZXvk/1ybP4Wra/t7xnbWH2ZvE7bX/AOWr2y+b/wB91mPZ6reSxS3muXd46N5qu+35XrgqVZSjygd3+0b4t1D7fb6fBOyWm193+1Xz19pk3vt3bK9a8Q3lz4kt4or6JXdPk+0bvneuVfwZBt2rKyVjhaUIQsZyMHSr9kTyt1bFt57y7YlZ93ybEXfuqZPB8Vs277TvT+5tp9n9p8K6zp+sLuuYrOdbjyf71Hs+SZzcvvFG501U1KKLypLa43f6maJ0fdXQQ2bQxIrLsevsjW/FvgzxV8PLLxLqvg7T9bt5V/3Zd+z+/XzxNr3wnmv3l/sjVtHTdvWxdmeLd/vVnXkbnB/YP92in3Ou6V9ol8vHl7zt+meKK5wPMrx1sNSfym3/ADV2Wla3Zvap5rL8n3qwvGHhttHn2/cdW+5WJpumtfq8Xmsn8dfR83Ib/aPS4de0jZ/x+RQ0f29oqNu8+PZ/frzx/DGlJFul1fY/9zbUSeHvDz/e1eSH/thWsZFSiekf8JPpD/dlX/gdPh8W6fbS/NLHs+5srzR9E8Nf9Bqd3T/p1/8As6H0Hw4nzNrnz/3PKapFI9M/4TbSkR189U+b7lVn8YaG/wAv2ldn8VefjSvC7r82qyv/ANsP/s6d/ZvhN/u6vL8v/Tr/APZ1rIjlO+/4TDRnb91PFvq7D4t0x/lVm3/xV5h9g8LvKrf2nP8A7/kbP/Z6tW1zocNxti1eVIl/jeL71Yy98vlPWLC8s7zeyt8lOmmgRHXcu+ua8MPbXNu7RS/aYv79XdE8Gf8ACW+KLLTLHzHluJdjJ99EWiMQieh/B/4SyfELV4p2bfpiN8z/AN+vevjNc2Pw68IfYbFVh/deV8let/CL4Xaf4D8M29tbQLCixfNsr5F/a98fxal4tu9Ms5f9HtW2M9RGmbOR8/6q9t4hv5YvtPkorffen6P4Ts7G/SeXUmvHX7u6XdXHv4htkun83ds/vpVqHxfpsMW2DzE/4DWUovoXI9Y37Iv4ael5Eibm+/XnVt8TraFdskTTLSzfEuzmTasTQv8A7tc9NVeb3jE7m51uJH+6tcfr2q/ad8W7Z/uVF/bbPavP99Kx38T6Zcq//Es33H/PwjfPXQEjuvCVnBf2b+U3nP8Axb6pa9bfYLpvm/4BWf8ADrxDbQ6t9mbcnmt83zV2HjawVNjbfvfdrIcfhOK/ttoWT5vu/wAFUXv1uXllZVTd/covLZUb/bqq6bIty1jKQi1oLqmt2+1fn3V6d4/RvsdlKzN8kXzV554GRrnxzo9s0S/vd1fTet+ALbW7W4tpfkeKJNr10Q+IPsnyJrF/9pd9q7ESuMmf969ereOfCtt4biu4vtO90b5USvJ5fvV1xIiJRRRVlhRRT0Te1AE0Nsz1tabpv71GZfkq3o+ib2R/v10tno/8P8dcspXPVpUvdMd9E3wIq/8AAq0E01baD7v3Fro7bR9j/d+er39ib02ffrDmL5Tz3TdEe/unnZfk3V29npTQxJtWtrStBWHZtiroLbTdn8Pz1HMbRicvDpXz/Nu30Xlg23atdmmlb0Tavz0/+wVe4RWXfRzF8piabYRQv/t7a2PsDTfLtrYh0Rd22tCHTf8AvijmL5Tn4bD7Mu7bTNH0drm8lnZf92ujudNa5XatdBomjtbW/wAy7KOYOU5+HRN7bpVqpqVg2/aq7Eru3h2K/wAlUv7NaZnbbV8xHKeeXmlNtos/DexXlZf/AB2vQP7BV3q5No6pFtVdlHMHszyu803Z8u2ubvLZrmXylr0nxJbeSvkW3z3D/wDjlYqaC9tF8vzvVcxjKJxNzo/kxbWXe7VzupWDb3X+Ba9Nm0Gd2+bdWRr2ifZrV2ato1TGVI8mv/3Py7qwtbuf9Uq1teJE2S1x95c75a9KMjzZROgs/ki3VYmm327/ADVmpf7LBG/v/dSmQ3KvE6t/FV8xzld03v8AL9z+Kv0l/wCCa2q/b/hVd2zN89ndMn/AGr81/O2NtWvuj/gmPrDQ3XjDSmlX5WiuFTdXPi/4RVP4j791Ld/ZN7ubenlfLXy1rFtsv5f9hq+qdV/5AU/+7XzNrcP+mXH+9XFhpe6bVInP+TVe8+SJ9tbHk1Umtt7JXSc5hWGif6R58rb3rbRFRalhh2fw0/Y2/wCWJnT+/XJKQFR4d9YXi34e+I/ENmkulaV9sT++8uyvQtNsLFIvtN9KqJ/Cm6tuz8YWds7pFL+5T+N2rxsTjfZS9wUvdPmK5/Z+8bXL7m0qCH/Ye6rP8VfDFvAel/adXvIvtrL+6t4W317b4/8A2mdB01X0/Sp5dS1D7reSv3P+B187+IfE7aleTX19uubuX+/89FKvXxHxx5STz+bXmSV9qLMn9zbT01i5m+WLT4of9utPVdS1W8X/AEPTNPhT/nrN9/8A74rPsH1fdtvFtn3fxwts/wDHK6Y0wH/ZrmZEZlXZ/c3Ux0lhf96rVad7xG/dbUT/AG1rPm1LUEfbEsb/AO/W0Y8hBbh8p2/v1be2ieJ/l+auc+zavNceb5ECJ/fSWrFtearYb/t0cH2f/llsq5/CAWHi3XNE0FPDTXjf2VAzvFb7f73+3WPNeb5dzNWxc2F5rGnXc/2aNJYl3rsl+/XLpMyMm75NteTU98XKdD8v/PGijZH/AM9KK5/eMzlvENzc38vmzztcv/E7/fqp4e/0O/3S/wCqb71D6l/aS/w792+poYWf/c/v19DKXvHbSOa8TwxW106wfcasQQyOu7a1elTaqulRIzWNpeb/APn4XfWS/j+CZtraRZf9+q7Yx90JHHrbS7dyK1R7JU/vV1qePFtvu6LYv/vrvp//AAn8D/NLoenv/wABq4/CBx/2aX+43zUNZts3V2EvxEgkXamg6eif7KtTofiFBu/5AOn/APA1Z6QHFfZpd23a1dN4e8H3N4n2mdWS3T/ZrotE8YWd/LtbQdNSJfnb5XpmsfEtpm8i2s44bdfuolZ8xZp6PpV5cq8Fn+5T+L/br239ml18N+I9dubxFeWKKJIHevNfhvqq6xA7eRs+Sl17x5eeEryX7Mqwu/8AHWkYkcx9n+Lf2g4vCvgi9vJ7yNJfK2QQo333r4I8YeJ/7elu9Ql3O88rvv8A726svVfi1qepXSTzwQTSxfd3rWe/xL1J/l+zWKJ/16rV/ZHH4jmLi2nuWeVY2f5v7tR/2fc/88Jf++K6ZPiRqcM6tFFbQv8A7EC1L/wtTXkf5bmP/vwtYlSOV+yXH/PGT/vmrEOiXcy7vKZK6hPiXr14m1mif/tglUL77Tq8u6VpEeolKwGreeI9PTREs0iZLhV2NXLedLcvujgb/gC1d/stR97c71oab4kl8N7/ALHP5Lt975azjLsRIqeHtNvodUt5/Kb7/wDdr6E1uwl1vw5aXMCq7xL8z15Ponja+1i4SCW8aZPvvXrnwr1WXWND8UaReSxJs8p4Hel9o2+yeP36N5srN/B92sJtSeKJ1bb8zV6XD4Yiefbcsu9vvJXH+J/D0Sao8cH3KwlEI++Z/gnxGuj+L9KupV87ZPtX/Z3V9i3+sLNYPcq2xJYK+Mm0KX7fatF/yylRq+lYbyXUvDMSxf6rbW8BHgvxRv8A7ZLKq/wt8z15ax3Gu/8AH/mw3VxEy7PmrgXru5TIZRRRUFhV/R7P7ZdItU0Te1dt4J0dbmfdWVSXJE2px55HW6Po+y3T5a6Oz01d0VaFnpX7pFrbtrOJF+auCJ7HNyRMmHTfn/2604dKXfVhLyJG21pQvF/eXfV8pHMRW1hsrTttN/2aYk0UPy7lf/gVaFtfwbfvVnKJtGRYs9K/vL96rsOjq9w7/wCzTba/ietOG5iT5t1Qbjk0dU+an/2Uu37tSw6lF/ep6aku771BXKRf2Vs+bbsq7Z2dRf2kr/eanQ38W9NrUFl1LDe9aFtpS/J/fqlbX6/erYtr+D5P3v8A3xREkdD4bXejf3aoaxo7Tbli3I/8NdFbarF5X3lqK5v4HfdEy7q2M+Y86/4Q/wCzSu0q73b+N/46P+EY3t8sX/jtd75K3PzK3z1YtrOKZPm++v8AfpEcx5/N4ei+z7duzbXnvjzStlu+1dn8FfQT6bFMvy7a888beHvmf5d+z56j7ZfLzxPkXxtprWyS/e3V5fN/ra94+KmlMkUrJ99a8IuU2SvXp0pHiV48hI95/o/lUW1zsfbVXfU8Kb/mrbmOJF68tv3SSr/HXsn7JHxCvvA3xZtPsMnz6iv2fa/3K8gtka5i2stdN8KEbTfil4an+4n25F30VI88JRKp/EfrVZ/Gz7Tpb22oaY0Msq/M8Tb0rz+8dZrh23feevZX+Ettf6MlzbKv2jykf/frh/8AhD4rmV1ltpH/AIN/92vGp1PZHqSpc5xTw0Q2yvL81dxN8N2hXdbNIn+w9Yl5oV5YO/n2zf79dUa/OcEqPIc/fpFbJurn5pr68ldbZvJrq3to7n5Z/wDx+j7AsL/KtZcvOY8vKcVMlzrCbJ/NR1/g/grkfHOmz2Glv+/k2P8A3Gr2B4fv7lWvP/H/AIY1DxDBFBYxK7r97e2ysI4SlCXNM55HgVtCryvtX566PTfhvrXiRPPga2trfbv33Fdh4Y+D8+lXnn61eW2//n0Rl2V3F5eWej2XlfbLT/ZihnR65sRieT3aJZ4Zqvga+0T/AI+Wjm/27f56pWeledL8yts/3a9F17xJ87tF5WyuUvPELXKbW+elQrSqfEQY+q6asNvugRnrmvtLQ3Hly2zbP7+2tvUkvL9vluZYYv8AnkldV4Y+DnirxPoMWp21zZfZ3/5YzNseqrV/q/vSKjE4dLNZrfzYvkf+5TU+f5ZYvkr2KH4Xf2VAkV59mhf+J3bYlch8RbOz8N2qQWbQTSy/88ZUf/0Gso4z23uhynnL3P8AYN6m3bNZP96F/wCCua1WFXn3Lt2M2+rWpXMtzv3fxVz81y1t+4ZvkSp5Qkav26D/AJ6mis/7Qn95aK29mcpgW1tLYal5E/yIzbN9dVZ6IqSosv8AqpfkrY8c+EmT94q7HVvm2fx11Hwu8PL488NXcEUv/Ez0tfNa3f77pvr1+XnkbylyHHzeANQvLeW2+x3NzvX9w8MW/dXO3PwZ8Rwyvu0qdE/3a/QX9jDUrb+1LjRdXtoptzfuvOX51r7K1L4V+E/ENq8Vzott/vovz17tKh7pwe3PwgufhXrSN/x6yO/9zbVd/hdrn/PmyL/trX7BeP8A9hXwj4tR5LG+u9Nlb/nlLXzb8Rf+CdfjHR98/h7Wpbxf7kzb3qpUPdCOJ94+DE+FmvO+1bOT/e209PhdryK+6zZK9Y8c/Af4l+CbyX+04NURF/5eE+5/3zXluq3niHTn3XN5cun+21c31eR2RrxGWfgDxDCrxLYzpv8A49r0n/CqPEv3vsfyf71Y0vjDWkfcupTo3+9UK+KdVYu0l9M+7+89ccocsjp5j2f4XeGL7w99ogvovJlaX7n+xUXjbwrPrd+/keV/wOVEqD4NarPqq3HnszosqKu+k+LSS2epXaru+9sraPxExOKufhRqrv8Au2tv9zz0/wDiqY3ws1WH5pZbRP8AfnX/AOLrj5rydC6+a3/fVRGaV33Nud/9qsSonZP8K9TRN3m2n/f9P/i6gf4e3Nmiy3M8CRf7EqvurmLZJ5mWJd3/AH1WzZ/6GvzN8/8AfespSNoxOl2WMNvtgsY3dV+/u+eqDzNCny1mTa8qfKv/AHxWfc6xLc/Kq+Slcvs5SCR2Gm6JLrH3b62tn/vyt8lMf4aM+7dr2l7/APrvXMWeqtDpF7bMnneft2/7NU7O2a5nRIo/nrSMOQiR6D4b8NxaLf8AlefFcy7f9bD86VtPbXNtfo0Vz5P+wjfPtqv4J0qXf/sUzxDbS2HjJN0qw+b97f8A3aKceeRcvhOu+/b7t3z/AO3XEa889m3m/wCud2rrdS1KxvG8i23eaq/wL8lYNnpTXj6h9pZkS1iV1/jqJR5CKRk6J5rt/wDF17Z4A1VX01LZl3pE33K8ZsN32r91ufZ/B/er03wfcrYSpK3/AHxWdIs86+MaRPrM0sS7E/uV5FN95q9X+KiM+pS7d1eVXCeW7rXqyIIaKKKgkuadZ/arpY/WvbfBmgrbWqMsX8Nef/D3RPtl55jV7qln9gsvl/u159WXNLlPXoU/dGJNFYb2las+88WwIjqv365rxJqVy7fL8lc4kzOj7qcQkbd/4zbzf3TVU/4TaWFfmn+f+5WO9tvfaqtQnhue5+78lXEOU0/+FhTw/eZq1Ifidsli+9/wOuTm8GTp8zfw1mXOgzwy7f4KuRcT16z+K8H3WbZW7YfEiK5/5a18/wD2CV22p/DV3TfPtvus1cZ1RPpC28Vfaf4qvJr3nJ8vz14jomqzw7FZt/8AsV2em37Onys1c0pHXE77+22/v1KmvbPvNXKJM3lfxVUv7/yYqIlnV3njP7N/y1rHvPii1n8yzt/31Xnmsaw02/5vl3Vy95M0z/eauqJzSPVrn40yo33m/wC+6r/8L4vvN2xRed/212V5DNbM+/azb6emmy70b5q15jmke22Hx11Cb5mi8ll/2t9dTpvxjvLz5WZYd1eA2dhO7fdbZXS6bYSwt8zf8Aq4kH0X4e+IqpOn2mVnR/4K6PVdVs9Si3RS/PXz/psyw7GZmrYh8Qyp8ytWMonTGRX+K+grNFLKq799fLPiGzWzvXWvra8v/wC2LLbOjPXzV8SLBbPV5VVdm2tqUjgxMfdOGq9pv+tRf79UUrb0q23/ADJXZE8c00RbaVK9C8H+ANT8Qr9u0q2kmezlWVnhXfs+euLtrBnZGZd+/wC7sr7s/YJ0RpvFt3ts/tOlalAsUrp9xWWicuSJtTj7x9x/CK5nv/hto95cvvl8hd1cv4n03ydZuFi+RH+da9dsPCUGg6NLY2y7Lf7+zd9yuf1vw9BqsFuyt86fJ/t14sonqxkM8N+EpUtd0/lTblrYufDdi9q6z2av/t7a0NEha2sIopfvpWg9s0y1VP3DGUjyXxh8H9IvLC4vIG8nyl3sjrXz+9nLDK6t9zdX1h8V79dE8EanPLtR2XZXx5qXjzQ7NZWa8V/9hK6Yy5I80jgrFi83QpXJeIby+trN2tlZ5X+75NV7b4hRawzssUnlfw/LWJrfiryfl3V5GLxPP8JznFa3ptz+9a58+aWX7yOzvXFXmiRWz+ZLp+z/AG3WvQP7blv3fazbP9uuc8Q3LXMvkeazpSwkOcDh9S8T2elRPub5EbZs3VT/AOFneHPsu37SyP8A3PKeuvm0rTPs/mz20rv/ANMlpmg6VZ63dOun6Y1ts+893FXVLkgQcrD8QtMZ/wDRp1ml2/Kn9+vr/wAAabPbeA4r67ia20+KLfv+5Xg2lW1n4D8W6fq99odjqUVvv3ReV95P79fRnxd+JGmal8CIrzTItlvqXyKiNsrjxNGWJUYxKj7h81fFr4nS+Np3sbRVSyi3p/vV5v4Y0fTtKndpZd9638D/AMKVddJ3llnttsPzfK7rvSrH9g69NsnaTTblP+mTIj13UMNGlHlDmK+vW2nzRP8AZm2XH8X9yvN9Vtvneu11K2ubOd11HTLuz/23WuX1u2toZU2y/I7USjyESMX/AEf/AJ7NRXosfwdvjGp8206D/lutFc/tEHKeoXlhBqssUEqq8UvyM9cf4J1K8+EXxf0zULGJbnyp/s/lO2xJd38FegfDSzgufh5pl9eT7JbyeWKLf/svWrqvwH1zUri08R2cH2my81Lj5K+pwlP3veMasvdPqjwx8NPEut6pZeJdM8NW2jy/I7Rfat++va4b/wAeQxbf7Bsn/wC29dB8PXZ/CWmf3/IWuleZtvzNX0MYniyPOv7V8fo//IB09H/v/aqlTVfH5+9oun/+BVdxcosy7Wl+/UVtbLYJtWf5P9tqvlMzzHxJonjHxJA8Fz4e0u5ib/ntPXyL+0D+yRBo+h3evanZwWEX35fsnz1+hrv/ANNP/Hq8M/bGvIk+C2sfvV+69EYx5g9pKJ+R2t6J4HsNRmik1OeHZ8mx4KzP7K8BI/y683zf9OtYPjCzuZr/AM9lbe/z1zzabefxwNXiYqMYVJRifRUJfuj374aWGlW11t0qf7ZFu+/t2U/xymhzTvLrWoSW3zfKiRb99c98BraeG4u1ZWT+Pe9TfFq2Z719zbErlj8RpGRytzD4ASXat9ffaP7/AJC7Ka8Pw7mR/wDSdUdl/uRLXDXmmzpL8sTVc0HTWe6Rp0+RawqS5DeETfeHTIUf+zFkeKVdn71dj1DYXOg2bbdZ+0+b/D9nrThSK2R55fk+X5a4nV4p7u/ldI2ZW/2a5KUueR2VPdidd9v8Af8APDUt3+6lN/tXwTv+Wzvn/wC+UrjIdHuZt/7h/wDvmum8JfDfU/Elxv8AIlh0+L/W3Dpt211y5YHGbthN4X1KXbbaLc7F/wCW0svyf+gUv9mwW0r+RFs3vWt/YkWjxJbQbdsX8f8AfqS2s/36Tt86L96vOlV94yOk+HVmqat5Uvzoq/cr6Om/ZXn8Q+F7fxVZwQaq8q/cdfuJXz58Lka/8Q3bMuxEVX3/AN+vv34Y+Lbbw98KreW+1X7Hb+U38SPur1sJT90ipU5Inwr4zSx8N29xY+U0Mrq6fd+T/vuvMPAF4lz8R7LT5fngvI5bdt/8Xyblr2H45a3p+pX9wsHz7pd6zba8P0d/sHiOLV4v+XP7v+9U4mPIa0B+paDfW08qtO1s6yt9yuo8DTXMz7WZnr034teCYLmwstctl/dXsCbv97Z89cl8NLaJ54ovl3s2xtlcMY+6bSOX+Itnvl3Lu3141qVs1tdNuX5a+oPGGiLeIvlRLvdtjV5p480HTNNtfLi+eXb81aRqe8bU6Ep++ePumKRF/erU00Oxvu1NpVt9sv4ol/iaumXwmcY+/Y9q+Ffh7ZaxT/369G1VPJg21X8Gaathp0SrVrXoWeKvHj8Z73LyxPONbh+03H3VrOhs9n3lWt6/mgtn3Mrb64/W/FS23yx/P/uVsZcpuo9tbfM21/8Afp6eKtPtk+Zok/3K8svNbubln+ZvnrN/eurtWnKRI9lfx/pX3Wb/AIHWZc+J9IvP4VryP5t1WbOGa8nWOP53rTkMYy947iZ7Z3dov++Kro7I+3+CsC5hudNZFeul0S2/tW181fn2ffrln8J6BtaPbNcui7q9D8PaVK7p/t1x/huwbdt217R4J0fztvy158jrpxGW3hJ5ot26ua8SeHmton+X/dr6N0Twkr2+5q434i+G1hSXavz/AO7W0TblPlTVbaWFt1Y77vNr0DxPpWyV/l+SuEv5ls03N/DWxxy9wt2Fh5zpuau98PeG7Ob5fld/4t9ePTeMGtv9RF/wOmW3xJ1izl3xSqg/u10RjI4JSPpdPDdikG75d9Nm0SCFUfb89fPtv8ZNZT7yq/8AwKug0r40z5T7Suz/AMfqpR5S4y5z1Sawi/ipkNmrtXNab48s9V+9L96ugs9SX5Nrb65eY6eU7DTdH3wbtuyvEvjr4eW2ZJ9vzfxV7x4e/wBJRPn/AO+6wfjf4V+3+F3l8pXRdr1dCX7wivT/AHR8ZMnlvW3o7r/tVn39tsunj/2q2tEsGd0VPnf/AGK9g+b5fePVvhR4YufGGsy6DYz+TLcRb13rv3LX69fsi/ASx+EXgq3aKL57hUdq+F/+CfXwxXxP4o0zXJ7PzkSV0V9v8G+v1rSwi02CK2giVIlT5USuCtL3uU6fgMfVYfJglbd9+sGGwiSySXb87/ersJk3o/y76wobaX7Bt2/PueuY25ilDcru2/cetC2RnV2/u/8Aj1VPsDeb8y1q21tsgfa2ygZ8/wD7ZPipdK8DJZ7vJeVvvp/uV+euiaI3mvfReHtS152bf/F5VffX7Qn2PxJ4le2uYPOitYvlT/brzXQZrP7H/oKKkX3PkXZW8qfPE82p8R8tar4516H/AEaz8D3NhF/c2v8AL/45Ve2TULz/AEnUNMu7NP78q7K+uptzp/fevMvivCz2Vv8ANv8A+A1zRwUdjE8XublpovK+4v8AsVzmq/25bOjaVpUWpf3kml2ba9A0rRIn/ezt8n8Kf3q0PFvgOx8AQJrmp/ab9JWXyrR5dif7la1Ixw/wGpw/hvR9e1jRru+vNB+x3af6i0hbf5tRTXnizR7d/tlnaaV/dt4vnl/4HT9V+Jep+IX2y2baPaRNsitIm+5VH+1Vm+bc0zf73z1jGlKr70okSOX1XWPEN5dO1z8if7ddH/b19qXw2t9IZmmit52eJE/3PuVUvHl1KKVVgZE/v1Y0TdZ2qL9jkmX/AGFrelR5ZEy+E5Ww1jU9KRIpdDkmiT/aWodS8VLD/wAydc20v/Pxb/fr0P7fYzN8yeS/9x1rTsNKttVZ9u3yl+8/3666vLCIo++eSQ+NtQubXyrnSrua0/55TL/9nXCa8izXW+BWhidvuPX0Rqvg+CG6RrO8W2/25l+Rq8y+KPhuzttRdbNl37d+9PuO9ebL3y+U5aO8Plr/AKTP0H/LWisj7MaK4PZEcx6xc+Ib7QfClpL5CvoSzv5UyS/PFK33/kr7g/ZU8JX3jP4aafqH9vXNnFKvzWiRK6V8CeJ9E1O88PPp8V1st0bzfs/+1/fr7e/ZL+OvhXwN8L9M0/WdTis7tF+dHr7+h8JyYk+p7DwBfWdukcHiq+SJf4EVat/8IPe/9DVff98rXn6ftXfDtFTbrkD7qZN+118PIU3NrC/8AXfXo8p5J6G/gC7f/mZb3/vmq7/Dqd0+bxHc/wDA1rzSb9sb4c7/APkKt/34aov+Gz/huny/2m3/AAOJ6fMX8R6Q/wAMWf73iO7/AOALXj/7T3gldE+FWp3jalc36RRf6qX7jVpzftq/DtPu307/AO5Bvrxz4/ftLeHPHPw+1PRdDvLm8vbr7v2iDZtqObkkP2UpHwp4q+LgsdSlhXwxpe1Pu79z1gj40yu//ItaN/36q3rfwo17W7+4uVgX523/ADypVEfBDXx/ywi/7/rXj4mXPVPdpR5aR6H8LPEK+JNUmnitorN2VU8qFdiVJ8SPFUvhu9eNdPtLxP8Ap4XfUHwi8J33hO/u1vtqP/yy2Mr1qfELwrP4hd2gaD73/LWVErGPxGJ5anxOn1K48hdD0uHd/GkVUdY1LYvmt5af7i7K6jR/h7FpXmtc3Onpcfwp9qWsrWPhvc6rOrNqum2yr9yJ7pa4qseeR3wkWNEeOXw//arRRzRRNs2P/frCm+LV9DLtg0/TURf+mFdFpfge807TrjT21fTfKlbd814vy1mv8H/O+ZfEOjJ/29VnRp8j0LlLnKSfGjxDu+X7In+5Avy19Cw3N5c/DTR57yVvNvVd2T+7Xh9t8GY5p4Yv7a02Zm/gin+dq+pbzwx/aWnaZp8C7EigX/0CssTIg8Hv7Nnl3Vz+q68umypbRfO7/er2PxnomlaDB9mfUILa7b7vmt8leM3ngyzudSS6l17T5pd3zJDLXNGn9qRkbHw38T3Nzf3e5m+zxKvlbP8Ax+vvP4P/AAT0H4kfBbStQvIltr3ymeW4T77f79fDngnwrZ6VqTrBqEF5u/gt237K+k/D37Qi/Df4Sv4OsVlm1bynRZn3Iibq9+hLkiTUjzngnxjhtrDV9Q0/T/uQSvFFXmFnus4tsu3522NXo/2BvEOsp5rb5ZW373/8frmvEmlLNf8A2aCDe/8AFXNiJc8jel7h9C/DqFfiF8HtQ0hpV+12UW+J/wDb+SvKvA2jy+HtZ1OWXd8sr7f96rvwT8Yf8ITq228b/R5fkl/2K7vx/Z23297nTNr28u92dP8Aargj/Ka/aOXhm+36b9pb76b/APvqvJ/E/wDpN1Kv8dekeFYbm80u9nZm+zqzxbP7j765KHR/7S1lFVfkZv8AvisZS5JH0uFjH2R5Zr2g/Y7fd833d9HgDTftPiW0i2/369A+IWmtbJ/qvl27Kx/hLZ7/ABAk8q7/ACv4P71dMpfuzyvZ/vT3jSrbZFEn+zWg+lfbE21Fpvz11ulW3ybdv3644nq8p5vr3w9iv7V13Mj/AN+uCv8A4MwQ/M07Tf7619MvpSulZd54VWZHrfmI5D5sT4dafbMm1v8AvtKV/h7p/wB35fnr13W/h1fTO7QMtcTqvgzXLP5lXf8A7H9+jmD2ZxT/AAxsf+mb/wDAq2NK+HumW3zxLGj/AN/dUV5pWtQ/L9m3v/vVYs9E1ybYsUSp/v0+ciNAuv4A0y8+WXb/AL71LpXgyx0R5VtmV939yt7RPBOoO6NeS/8Aflq6hPD32OLb9+sJSOn2Rx+laJsvd22vWvBln88S/crmobBU2V3vg+z3ulcUjsjHkPTdETZAny765X4iWG9Ny/x/PXoGg2f+jpXP+ObCJ4kXdvd6uIR+I+b/ABD4e85n+WvGvHngy8mlRbZfkr6t1LR4vm+WuK8SeEmmtXZVZ0T+BK1jL3jGvTPlpPAF48DrtZ5f92qa/DHXvN2tZtt/v17DqXm2d06srJ/sOtQ22tsjfKuyuyMzzfYHn2ifCbVTK0s9qzxf7tWrn4OaxK7yxRKif3NtexaD4/azZGWCJ9v9/wC5XV23jyfUpf3UC7/9haUplxpHzKvgnWtLff8AZmfb/crrPCV5c3N79mZZEbb9yWJ1/wDQq+mNB0f+1X3Swb/4/u13em/DHSrxf3+mRb/9ta5jpPH/AANbT/J5q11virSl1Xw9LbMv8LV6q/gyz0233LEqIi/cRa53VUimV4lX5NtFP3JnRKPPA/OfxJpX2PVpYG++krpWro9s1tF5sX31roPivoLab401CJfuebvT/gVUtBTztle1KR81GhzVT9bf+CdHhjT4fh3/AG1bbU8//l3T/llX2Bc7fN+avir/AIJkXks3gPVYG/5ZS/cr7Vm2vL8y/wC7Xm/HIzrx5JcpX2b/AOGj7GvlPViinynNzGLNZtv3fwVC8MqW7+b8iL8++tWba/yt9ysXxhcrpvhfULld37qJq05TpjI+WfGEza34hvZ2+5K7Vx6Wdn4Yt7hoP4/n2P8AcqrqvjnxHcyy2ei+GmubhHb/AEu4bZFXJal8KPF/jmfzfFXiP7Bb/wDPjpn3K7XE4TlPHPxa8R21/wDZtItlvHZtipF/B/wOs+51LV/7JeXXGl+1uqfI/wDDXtvhv4daH4VgSKzsV+T+N/v14v8AHi8/0pooF+dpUqIx94UTkrO8le/RV+dIG83Z/fqT4qeIbn4qQW9nqCtZ29uuxUt5ay7OFoUdv42+9XP694z0/wAJT/8AE1adEb7rpFvraNL3uYxqSMZ/gzp/3m1DUH/7en/+Lqs/wT0/7y6vqkL/AN+KWr6fGnwq6fNPd/8AgK1PT40+FX+9eT/8DtXrp5SOYq6b8JV0q8t7yLV9UufKffsmn+Rv99aTWPhj/bGpS3P9talZ7v8AllDL8iVe/wCFzeE32KuoTp/26tTk+MHg77i6nPv/AOvWseUJGKnwcvkb5fEupP8A78tesfCj4b6hYaa8V5fSXKStva4lX+Gtj4J694Q8eSvA0q39xu2fc+Suy+M3jzTPhvpb6erRW25fl3/JXk4iXPL2Z6VGMYx5jxf4wPePdJpumXLQ7V+WaFfu14rf22r2zuup6g1/Kv8AG8WzZXqFt458PbJbm51y2ubtvvJurh/GGpQa9BLPBLH8n3UT79P2fJA5zj/mopn2Y0VlyGJ3HxR8W/2bF5VizW1x/frtvgt4j+DeleF4r7x1r082tsvz2iI77WrifHOm+F795U1PWmsJV/6Yb9tcroPgHwrrd1LBpV1qGqyp/wA8bF3r6mPwEfGfTVz8cf2cbKL93a6hct/sQVyGvftO/B62bbpXgC71KJf+WssvlVwtt+zabobl0jWYW/27N/mqzbfsuzzN+60rVnf+48FbRlGP2iPZwINW/aZ8MTu32T4Z2uz+F571l/8AZa4/UvjlJfo623hjT7BH+75Mj/LXqlh+xnqF46bdI1BN/wA/ztsr0PRP2Kp7CJJb7Q7m5/6Y+aqUcwS5D431HxTqGpSeY1y0P+wku2sz7ZqUz7VvJ5f+2rV+iGlfs36LpX3vhXFePt/113dffrn/AIqfD2z0Twvd2a/Dyx8N+bF/yELdt7xUfGR8B+f01/dq7bp593/XRqRL+8d1/wBJn3f9dWr0+8svh99olj/tK8edfvb4KpTWfgKH/Vahdv8A7kS15dT3ZnfH4ToPgbrF5f3sqzy7/K+Ra3PjNbT+ankMyb/7lO+FyeHIbrzdDvpLnd/rUli2OtdF8QvsP2//AE6VoYtv30XfWsfiMGfLV+jJcOvzf8DqkVxXtlxH8OCz+dq8pdv+neke2+GEMSebqrXP+5BXPKJseK/xVOib/vfcr2OJvhO3zLe3iP8A9cv/ALCn3N38J0+V7m+uU/2YqUYgYPwE0GXW/iJp+2PesHz/ACV9lePPEln8NPD3nysr3rL8qP8Afrzj4BaP4f0ez1DxRpEEqaa33XmX59uz/wCK31xfxK+KvhHxNr0ra5c3Mz28rKsVvHu2/wDA646keeoX9k8V8f8Ai2+8YavLczszo7b1h/uVW8J28qXnn+XxtrvE8TfDCFX22OoO7f346E1LRdSlRdI0z7Haf33+/VVPciZ8pY+CEPk/E6409l2RTxb/APvmvUvGela5qWrRLY6Vd3Nuv8dvF/6HXK+HtV0jwxr1vFFYy3Oqyr8ssXzvtr1J/FXi/TbCL+xby7hSVv3tvaKnzf8AfVaRNJfCcr4V0Se2urieXbv2tEqVja3ps9ncXE8H33r0REudjS3Kslw3zNv/AL9cp4htvtMUq/NRUjykU5e8eVaVry2eqea7b03fNX0loOlQax4adYF3y7f3VfL+t6V9glfyPn81ti19QfBn7SlraLLueWL+CuA6Y/Ecf4ShaHQ/EcTL88F4qN/s1iabpq6U8s87fxNtevVPEPhWXR/FWpxRRbLe9iSWV/8AarzH4kXP9lW/kRf3aiUfePpMJL92cp451W21KDy1276i+G9mtndOy15/c3ktzcfNJ/wCvSvAcLJF8392rlL93ymMo++eoaU/8VddYXKoiVxNg/y7a6bTZq4eY74nYQ3m/wCVa1YYfk27ax9N2/JXS2Ft51a8xfIRf2PBMn+q31UufCsD/eirqLa22VbS2V/vVYcp55N4Ms337oFqr/wisFt92JUr0e5tokR121hX8K7XaokXGJxdzYLD91awbxNldBrepRWaPurgbzWJb+fbEtSI27NFeX5vuV6B4Ps9k8X9yvN9EhleX97XsHhWFU2bvv1B0HpGiW2yD7v3/u1g+J9N3ru/jrptHm/cJUuq2EVzE7VXKYL4jx+8sNm/dUUOmq8u1VrY8Ru1ncSxbfkrP068Xd/t1MDaXvxOS8VfB+z8QxO3lfvU+da88m+A9zDK/wC9/wCAfwV9S6akTqm3a7vVh9Htpv4fnro5jj5T5f034FXLy/My/wC5XceG/gt9ml3Nu2f7Fe4W3huKF9m7Y9bdhoMSfL9+rIOK0HwNbaaqLE0m+uts9NW2i2/M710dtpXk7Nv3KdfwxJF91Ud605SInGa2m+1rzXWE8l/lr0DWLxvnXbsRP/Hq881uZfn+9XH9s9KMfcPlX406U1z40eVV+RoFT/cffWT4e8N7E82WLZXbfEjyJvGUq/fdolra0rwwz6HEyrv3V11Kvunm0aHNU5j69/4Jo68ttb6xpzf62Vt6p/u1963abW21+bH7Azy2HxQeL5tm5kWv0iv3/wBK2N/drGEvePHzCP74fvomf978n3Kaib1pPvo/y7K6DyivMlcP8XdYW28AXsX8creVXbImx/mryf8AaKuVhsNKtom/1svzV004+9EuUvdPFE+eJP8AdpjwrVtIfk20eTsr0OU4OYz7x1treVv9mvm3xhYf2xcS3Mu7Zu2V9BeM0lm0t4IN3my/JvRfuV518SNHXStGsoF2o6L/AN9VlH4i4yPF/J8mKqX2aKaXcyq+3++u+ti5h/hrgfFuj+IZrpG0PWpLB/7nlb66TGR1c1hZuu77JB/36pj6PZvs3WcH/fpK86/sH4n/AHYvEav/AL6oiUf2D8Uk+aXXoHf+4mx6rmCJ6H/wj2mfeaxif/gNMm8N6VN/zDLbZ/u1xSW3xUtvmlvtNfZ/BK3yVYhv/Gzu8ury6f5S/wDPvFXNKRsz1L4bppHg/wAS2995UFnaRfPOkNZ/xO8eeFfiFebblYrlIm+5Km7fXmT3niiafz9Is4Lz+8lw2yszVfGfirTZ/sN5pWjWzsv37f53SvO5f3nMbSl7vKWNV8PeHLm4T+zNBj2RfO3lRfPsrNv4fBPyLbafe6VrH9y+XZurS0HW/GeiRf6D4ettVR/n3u1VfFuveI/EMES6v4Qi03ym+W7Rt710SiRE5yRP3jfMvU0VY+zRf36K5w5Sl8YLOX7U7RRN87fwV6R+y98covh7pf8AYy6Le38q73luLSDfu/2N1cz4/wDGC+Hr+WL7DbXibvuXFdN8H/jT4Q0pJZbyS903W3/5d9Ptd6J/uV7tT4SafxH0g/7UqpHvbwhq2/8A64Vkv+1RrVzcbbHwZqU397fE3y1z9n8UbHWN7T33iaZP4USx/wDs66bw94w0+GX/AEax8Vojf614bPZv/wDH6x5eYzlLlOq0r9pnVYYkZvAurTbF/wCeTolV7z9qjxHc3n/Ii3zr/Dv3L/7JVfVfiKvyW1tp/ii5t1+dXeCsqbxtP/DoPiT/AIHFXfyx5TjNp/2kPGd//qPh9c7F/wCm+z/2SvOPjr8b/GeseBbvT77wY2lRXSsnmvPueuofx41tF83hrxR5v+7Xknxd+N/k2r2sWlXyXbLsWLU4PkeoN4nyJquiXzzvtgaqP9hXyN81tL/vba9AvPjLq4uHl+xW0Eu75tkS1Wj+NmrovNjp8zf35bevNqe9I7I/AbvwQs7lNUuN0EifKldh8abOWZPPVZfl/uLVD4WeP7nxZq+y5gtodi/ct02JXWfEjXpfDf7+KCK5f+49bUviOeXxHzPc6VeP/qrOf/v01V/7B1D732aT/vmvQ7z48a8lw6/ZrSFP7iRLVGb46+Jf4fskP+5Atc9X4jqOHfR7zb/x6z7/APrk1Tf2JqCRP/oc+z/drsP+F6+Kt/yz2n/gKtMf45eLP4bm2T/ctkpRA7XUvi1ff8K50/wn4c0i5023ii2XVxKux5a8ifw9qE3/AC7Sf9811P8AwvXxdt/4+4P/AAGSk/4Xl4s+99ui/wCAQLUAcn/wj995qqtnc/8Afhttej6DpUln9kWeLYiL9ysWH40+MZvlXVVT/tgldelzqE2kpqF5L50rL8z1hUNqcS78Ora5ufjJ4cllgZIvNdG/2vkr6+8Z6Ivw68NS65bN5MsS7/k/ir4Z0T4weJYfEembtVeG1iuUTYq7Pl/utX07+0t8RZf+EGtFs/nsrpYkif8A56v8m+t4x96ISl7pFbXLX7vPKzO7fP8APWFrEK73X+/Wr4bdntYvl/hrP1L99PL/ALNa1jmo/EeXokFz4ot1ni2Rbn/77r3DwNra6P4ospfv28+yKvGrlLlNedrmJU/3K7PRLyWHY25vk+da886Yn0F8SJooYref5fnX79fMXxLT7fPKy/cdq9W8Q+IZ7/w/ZbmZ3i+SvObmwbVZfK/jauaR9JhPhPJNB8NtrGs+V/yyRvmr0iws/sDuqrsStPTfCq+G7qWXcrvKuyn3PyMlZykXPcs2E2z+KuhsJq4+GbZLW3Z3Oxd38Fc500j0XSrnZs+auusL/wDvV5TpupeS/wAtdNZ639yg6j0qG/V600uV2V51baq396tKHVW2f61kquYXKdbNMr72dq5jxPrcFtBuiZXd6z9S17Yr/va4fWNSluUfc29KsZk6rcz+JNRSCJtibvv16B4Y8B2em2W5Yl3v96V/4q8qsPEK2dw8v9ytOb4qNbLt3fKlTIzjI73Ura202d/mXZV3SvE6o37pq8H1X4lteXTytOr/APAqis/H8v8ADOyUuUj2p9geHvFUW5NzfP8A7ddVc69bPb/LLF/31XxxYfEJtiM3zun+1WrD8V9jfMzf8AqxH0RqVnFrE/7r53/2K5/xD4E1C2g+2Wayb1+fya4Lwr8ZksNUilaX7q/x17LZ/Gm0v7VImVfn+T56jlOqMjzfQfiFLC/lTtsdG2f3K9I8N+J4NSl/ets/4FXjnxLs7abVH1Ox2/vU+ZErN8N+MGs5YomVt60cxEj6ns3gf5lb5K27aaBFT5t/+5Xknh7xatzAm2Vt/wDcruNK1VXVNzbP462jIxlE9AeFbn5t2zfXP69CyWu6L53ShPFUuz5VidP79Y+veKmmtdq+X/31sq5SIp0/eOC8SX7TPtZm3Vw2tzN92up12885926uH1u53q615/2zvl8J4L48uf8AisvtO3+GvbfhjbRal4c/erv2q9eb+PPDDPq1ky/8tVr2D4Y2baVokUU6qiP/AOPVpKXMKEeSJ7/+xn4D8nxvdah5X7qJWb56+zr/AMqa83eb86fwV5L+zPo8Gm+EDdoq+bO1eq39yr27/L++WrjI+Txfv1R0MzJLt3bP9irbv8lc5YP8m6fcj/3620m3rXZGRwSiPS286Wvnz48X/neKLTT/APngu/fX0LbTbJUXb9+vlr4nal/aXxV1Xa29IolSuzDR945qnwmIifJQ9TbKNlemcRXfdt215j8Y4VfS4m2/Pu2V6m+3bXlnxmfZYWi/3mrCPxD+yeIXKfO/+zWT9ps0lfz7mJH/ALjtW3cpsd/l+/XD+Lfh7ofi2/SXUFbzf9iXZW0vdNIx5zoPtli6f8f1ts/66rUV5eLbbGWVf9/dXn//AAqXwvbXqLZ20nmr/fnd62tS+GMWvQJBqGoXPlKv+qhb5Kx+Mrl5Do4YUvNjNcxzP/c81HrK8STRTPaWdsyu8suxtn8Fcvc/ArQbCDz1ubv5Pn/1r/8AxdVLPwrF4hie1lvLmwiX+OJvn/77rmlIOU9Lhs4NHsNrbURV/vffrxnWLlb/AF523fIsv36i8Q+FYvCt1tttVvrz5f8AltO9aHhLwfc6wjz+bsT++/z1z83PIJHrfh6236Xb7YmdNv30p2vWcSabMrf3a8/f4P6hs3ReKtQhb+5u+Sqt/wDDfxLpUTz/APCVXc0SfwOtejy+4EfiIvs3/TBaKg+y3/8Az+z/APjtFebzHTyjfiR4JufEN0/2OKN5d38bKj16H+zlo/hP4aWHm+KmtH1h2bc+5XfZ/cryr4xzT217Kysyfvf4G2V55o/ie2sG/exedL/f3b3r3qhx0z9KtN+PvgW2VPKVXT/Yg+Stt/2tPBOj2EsFtFI96/yb0tW+WvzusPiLF5X79Lmzi/24mqCb4l6ek/8Ao0k80r/dTyn3tQOUT79vP2uvDmzatjcv/ed4Kypv2t9KT7un3L/7kDV8Lv42ub+VFW2u0lb+Dym312Fm+lW1hEqz67c6q7fvUuLV9if7lWYH09N+0nqGsb2tvD13/sukVeX63eahqvhzxH9p0q7m1W/X5dRu4tiRfP8A362PCXxsg0Szt7GLw1qjov3nS1qp8VvjfqGveFb2xs/D19bW7LsaW4g2JF/t0cxfwRPmLWPgV4he6bdFGjO3/PVKhh+AmvJ96Jf+/q1xuvXmoPqNwzSzo7Nub961Zv2zUEXcLqf/AL+vXHL4jpp/Ce6/C74aav4P16W51BYktGXYjpKjuzV2vxF8N3niRvKs9r3G35Udtm6vHPghqtzN4ritpJ5Jtys/ztvr1b4zefZ6cksTMj7f4K2pfEZyieYv8B9e37pFg3t/03Smf8KE1d/vNbf8AnSvPdSvL5J9vn3P/f8AaqT3mof897n/AL+vXJV+I6IfCenp+zxrX/Pe0RP77zpUqfs8ag77mvIE/wByVK8oW8vv+e9z/wB/GpXvLxP+Xmf/AL+vSiI9ZT9nu8T5m1C0RP8ArvUyfs9y/wDLXU7JE/v+bXkENzczN80s7r/11ao5nn+75km3+7uoA9rtvgPFbP8ANrmm/wDf+uqufDFreWf9mQX0CNt2edu2JXznYWE95KiRMyPKyp96vYviLc6fpvhr+zGnX7W2xPk/uVzyjzyibRlyxJU+Btm90ksviPT0fcr7/PSvW9b8SeHNYtdP0q5W01hLD7qJc/cb+/8ALXxpNZv821flr3L4N/Gy1+HWm/2fF4CttcvZ2ZGvXn2u/wA393ZXdynPL4T3HTU2RblXYn8KVk6l+5uv9+taz1ifW7VbyW2WzeX5vs8PzJF/sVmarbfaZX/26xqFUDj/ABbNFNeRLF/uVsWDwfYNrSr5u2sW/wDB9tok6Txbt8/ztV2z+G+la9svryJnuP8AeaublNeY6DfO9ukTf6r761paVbLDvl/i/wDQamubZYbWL/Z+SoZna2+b+Bq460T3MJV+yVb+2+0u7Vg3iLv+WtPUr9vK2q2yseF98T7vv1xyO+RUf5HqxbPUUyVGj7GrIIyOhtr/AGVoQ6rvrlUm2VLbXLI33qs6YyO7ttVbb96rv9t7P+Wu+uHTWKP7Yb79BtzHS3+sPcoy7qq7JZrV/m+8tUbDdePuattE+XbWkTGUjyrxPM2myvu+SvNPE+tyzK6wS7H/AI9lfQHiHwxbaxA8Uteb3nwraFnbzWf/AGHWtH8Rzcx4pNeX6S/LPN/31XSaDrd47os/3P8Adrt7n4eyw/LtXfWVN4Gvkd/K3f7W+tJe9Expx94lh1uXd8rVlar4yu7QskMbSt/fetC28JahC26RfkrstE+GkVzb/v13uy1nE6Tyc+NtbaVmaXYv9yvWvAfxIvJoE+0/fVf71T3PwlldXW2s971d8K/ATxHrF6isq2EX9/79OXvm1L3D1jwrcy+KrDa3/Aa5nXrCXR9R8pW/3a9o8K+ALHwfoyQLK013/FM9cV4/0FponnVfmWsTcx/D3if7MyfNXpGieLd//LWvAra8azvNv3K7DSte+5/frE1Pcv7e/df6/Z/uVm3+sRfI38VcBDrzTJU8Oq/3paXMETpbzUvOi3Nt2Vyl/c/aZ9q028v/AL9Q6V5VzqMXmv8AuqzIqSOusPAa6lYJqE87b4vupt+Sq9tc3L3kUCrsRW+4lej2yW1zpcSxN+6X+BKf4A8Krr3je0i8r/R4G82Xf/creIqsuWB9d/B9G0TwlpUD/faLzWrrbl283zYmb565LTb/AMm4tIol+RW2V1F5eMku3au2iJ8tP4ivNct/FuerVnrG/wD5ZNvf+CufvJmfeu7fuqxo959mv0ln3OqrsraJEondw/ubeWVvuba+NHvG1jxfrt5u+9dOi/8AfdfX2t3P2Pwpqdzu+5Az/wDjlfHPgzdNFqE7fxXkr/8Aj9ezhNjyq5veTso2fJVjZ8lM2V3nEZ8yV5V8bH+XT1/urvr12ZK8l+N8OyXT/wDdrCPxGv2Txm5fe9eVePNYZJfLib/viu48T6r9gsn+bY7fdrzLStNn8YeI3ii3fZ4P9a9FSR0U48kSj4e8fr4elf7ToupX/wDde3irof8AhfGlJ97RdShl/wBuKvRbOzitoEiVFRF/2aleztpvvWcD/wC35VXH3YnPKXOebp8Y9B15Hs/9Jhll+Rd8GxKwrbx/pGm3V3Z+fJ9ol+RdkDPXe6xqttDeJbQW1pvX72yJal1vR7P+w5Z5YI0dV3q6LXBU946KcTyLUnbUr35fnrs/Dfj/AMMeD7CKx1O+aG7VfmTyt9czpsK3OopAq7N9d3beFbFLpLa+s4LmJ/uvMu+s8PH3i60SxbfGPwTN93Vdj/8ATZdiU/Uvij4Qeydf7Xgm3rs2Qtvq7/wrrw1N/wAwW0/3HX5KxPE/hLQ/D1hLfW2i2kLxL/AterP4Tip/Ecl/b1rRUf2pf9mivnz0jX+Ir6Ql1KuqwSum776NXEWfjDwHoMW1dIa5l3b1m3fO3+xXT/HWw3/aJVWR/m/5YrvryHw9oMsLebLbM/8AtutfSVJHnUz1y/8AjTpWt6Qlj/YbWdp/chirnrb4heFdNvEnXTLm5df4LiJnSsyaaxtvmvG/4AlTJ/Z9zEksUTPb/wATorVHMdMonWaf+0Voen6p/aa6T9p1BV2RF4v9Uv8Au11WiftRWb3r3dzBF5rfJvltfu/+OV5Sl5BpsrtbWLOkv8D2bv8A+yVXvNVlm37dMuU3/wDTrsSr5jLlPo3Tf2vdFs/Ni82PzW/jSB//AIis/wAbftLQeMPC97pEq3KafdL5UrxWrO+yvENH8VQaJeWk9zbTpcQN5qp9lZ/mrutV+PFtrHhfU9P1DTL15biDyoJUsdnlNvqImco+6efy6p8NZp3aSTUkdm+ZJUVaE1X4Yf8ALKe9Tf8A34q881Lw9qt5dS3MVnP5TNv+7VRPB+rzJ/x7S/8AfNRI2p/Ce9+DIfCcOuW8+jT+dKybPni2V2fj+5sYUX+09zxOv8FeGfCXQdT03xRF58DIj/dd69h+K9n9s01PlZ3T+NF31cPiMZHnN54k+GiSv58GoO/+58lVP+En+GUr/wCovXT+55FcVqvgzUJpfNWCd0/65PVL/hA9Vf7ttP8A8DXZWNX4jeJ6Gnin4YQvu+zal/uPFUn/AAmHwr37m0i5d/77xfPXnr/D3WvK+Wxnf/gNRr8PtZlX5dOnh/66x0RiUeiP42+GH8On3v8A3zTH8Z/DKZv3ukXr/wC+tef/APCvdch+9p8//AFqX/hW+vOm5bGfZ/sRPUcoHoCeOfhbD93Qbl/99ajTx58NYX3QeHLl3/vo3z1wL+ANX2f8ezbv92nJ8OtcdP8Ajxl/75q+UDuf+Fj/AA7bcsvhCZ0/2nq/o/xO8LvL5GkeHFsJW+Te/wA9ecf8Ku8Qv/qtMuZv9yKuj8MeD/EthPFZ/wDCNKjtKn+kXG5KuQviPpfwxD51hFK38VRX7+TdfMvybq6i20pdE06yglbfKsS+bs/vVgzbX1R2b7m6ub7JpE4LXvEkGsX/ANmiVkeD++uyn23xI0zQdljP5vmr/cVtlavi3TVSW3aBV+983y1q+FbCC5stz20Uz/39v3auMfeMpfCV9H8Z23iSzuJYopU8hd774nSjR9Vg8VRPBbbvN/21rqbOztraX/VKiP8AeRKo21muieI0vIIl+9XNUideGqfaOav/AA9qdgz+bbS/8DWqEMMqb9yslfV3iqGx1jwlFebYJn8r5tleIaxpsW12WJU2fwVzew5onZLF2nyHnNzDWfMlbd/9+sqZPmrzpHrwK7zbKclytVX3fPTN7JUG8TQ87e1W7ZPOl31mW253+atCwmXzf9yrLlI63R9sKVrPcxfdWuXh1L5NtO/tjY1amPMb38XzLUN5tdapfb961LC/nJ95asIlX7Aszfd+etWz0GKb5fKV6pTaxY6Vs82dXf8A2GqXSviXZ21witbN5Tfx0G0Ylubwku3d5H8VdBonhv8AdfKvz1a0rxt4c1WLct8uz+JKf/wsXQbCXbBuuf8AcqDp5TTttB2OjN8ldfpW22i8pV2Vz+leMNI1tdsE6wy/3JWrY3+S/wB5aszNC5mV4tu356wtVsN9q+9v+B1Lf6kqJtVvnrGv9V3xOv8A7NUAeQ+M9N+wX7yr9ysG21JvNTa3z16D4qhW/tX/AI3rzF7OWGX+5XNIfMdnZ6q2z5qu/wBpbF3VyFtcsj/NWpDNv+Wsy+Y3k1Jrl0rotHhV9m6uVsId7JXZab4e1PUov+JfE0397ZUykRze8dNo+qypOkCy/Iv8FfTXwr0eLRNG8+5VUvbr5/8AgNeD/DT4aXiapFfavPFD5Tb1t/79fSem63pjokXyo6LVxkc2Jkdho9zvn27v4t9dx9piv/usteUw6xapP+6l+dK7bwxqUV5sZWrc8eUQvH+x3W1qtW0m96q+IXV9UTb/AM8t9GmzN8m/7lVzAO+K/idtH+EWt3Uv/Pq22vn3wNC0Og2+5t+5d9ei/tRawth8Jfsa/fupUiX/AIFXH6DbfZtJsov7kS17GG/hni1/iNBEpjpUyU50ruOYpOleOfH68Wzt7dmbYkS17RN8lfKH7SfiGfxV4jfRbGKVEWLY0zqyVnH4i/snhmpfavFt/ttmZEdvmf8Au1Lc/D3Wkl26H4hk0eJ1/eoi79713Ph7w3B4esvKi+f5fmf+9VK/8Z6Lok7wahfR20v9x22VrGPvClUORTwZ8RIV2xeNpNn/AFyqveaJ4/sPnvPF7TW6/eTyvvV2X/CyPC7/AHdesk/7a1S1LxPpGsRPFY6nbXj/AH9kLb6K/uRIpR5zkodH1zUldtP2zXf/AD2uPkSqmsab4/02ydtTvrJ7L7jIld74Y1W2hs0W5ngtpUbYyPKq1lfFTXoH0TyraVZn/wBhq5qcTsp/EcFpWg+I5r/7ZoMUE1wjfM9x9yuoe5+J6fLPZ6Rs/wCuG+uq+HT2cOjJ/pMELu2/55VSuueaDfu+3W3/AH/WumnT5DGvU948nfxJ8Tbb5v7Dsrlf9haz/EPi3xjqumvba14cttNtP4riJvnr3BPni3eev/f2uZ8YPZzaRdxNKu9k/vVdX4TnpfGeKRwy+Wvy9hRW/wDJ/eWivBPWNj4kePG8JTyyrZwXPzfK8q1xeifFeDW4pZb6x02wSL59iL96u2+Jfgy58W3EsFttR938dcTYfs9z2EqS6nZrNF/11Svoah51M07b4o6fu+WDTdn/ADx8pHeq958Wtkvy6Lp+z+F/KSrt58K4ppUa2gjs7RPvbFoT4bs/72KLzrdP43rA2lIpJ8UYtnmy21sn/bD7tPh+KkG3zfKguf8AbeCtKH4aM7ef5UWz+5upt/8ADG8ufvWyojf3GreJjzGO3xvgRtsWmQTI33nS1+7XRJ8b/CEOlvLbRb9TRd6xPA2zdUWj/DFrCV2+zLM/+3Uvif4ez6xpv2O1toLb+8+5UqPtDPMr/wDaH1qa6d1gtk+b5USLYlVpv2ifEb/dtrFH/hfyt1bifs33z/daN/8AflWmf8M36m/8USf7kqf/ABdTIst+APitrXivxHb22pvF/uouyvVPG2t3nhvTbe5s32Suu/ftrgfBPwdvvCfiCG+nVdiN8zvKjV6F4801dS0byt0SbV2b5m27a1h8RyHg+t/HjxnbXTrFfKn/AGwWs9Pj94xf5W1BXf8Ah/cLXazfAeXUme5+3WkyP/zxlSmf8M8bF+a+tk3f35UrGXxHVE4r/hffjPf8t9B/34WmzfHvxmny/wBoR/8Afha73/hniL7y6hB/wCdKl/4Z1g+9Lqtp/wB/aImx56nx+8a/w6lH/wB+Epj/AB48auf+QqqN/sQJXpCfs8aVv3NrVp/v+b8lOT9nLSn+74htv+AMuykB5wPjf40ddv8AaxT/ALdkqv8A8Lj8bb939vTv/seUn/xFepP+z9pCfL/wkNj/AL7zpvp8P7OWkf8AQetn/wC2tBkeUv8AG/xwBt/t6Zf+2UX/AMTXqf7P3i3xL428TTf2vq895aQKreS+zZT/APhnvQ/NRZdf0/Z/tzrXpXwo+HuleALXVWsb6C/SVlZpU/g/4HWU9jSmdtqsyXN7u/v1zM0LTapKq/J81XrC/a8fc396qP8Ay/u396ifuRM6fxHD6xYa0mou1zOvlO/7pKr/ANieMbn5tIuYLO3/AOmtdN4kv4L+6tIIm3vbt8yVas/FWlaPEkV9qFtZv/ttUU/iFV+E53TdB8dJeRNfavH9nVt7Rba9ChtpbxtzNvdlrN/4WF4e2fvdStt//XVK6LwZcwaxYefbN50Sv/BV1Il0fhOr8N+G7ybwDetFO3morbd9eGal4b8dfbHl+3Wk0W7+NdlfWHw32zeFNTgX53Vq8S8T+KtI029uIry5gtnRtjb2q6EfdlEUpe9zHnl/bS2yos+3zdvzVizbq6DWNVs9Vl3Wc8dym3fviasKX71fP148kj6XDS54FGaFvvUxE3Vbm3baqJNsl21yxOwtomxarvN5L/71XYXXb96s+/T560CRM+sbFes+bXl3bt3/AI9WJfpO/wAq7q5rWNH1eFXngVpk/i/2K2JO9ufGcFgv+t31mTePLm/XbE3ko9ebpDqtzLta2atiHw3rlyn7iDe/+21bcpUTsbbUl3fMy76ludbWFNq7d9c5D4G8Yzfd0+XZ/ff7lNu/BPiq2idp9Nl/4A296vlOyJ0tt4ntn+VmXfWrbeKoPurtf/bryz/hGNc+82n3Kf767K1rbwxq/keb5En/AABfno5TQ9IfXrZ9rblR62tH+K91o6pE08s1v/vb68XudE8Q7PNW2vn/ANhIGemwx64ius+m3af3t0VKUTI+mrb4kQaqiN5i/NT/APhJFuU+Wvlyz8YXmm3flqsm5P4Ntdx4Y8W6nM6Nc20iRN9165pEHs01z538Vc5f2G+XdT9N1Vrla0tnnLXHKQ4mOlhVuzs/3u6rqQrVu2tvmpCNDTbP96leoeErz+x9L8r5kd237689s0/exKvyOzV6rbaVB9jTzZ4P9x5VrOUZGXMaum+JGeVF++/8G+uw03W2mVN1tHvT+OvPLO2ihuk8hot/9zdXW2FtK+za2z/gVETGXvnoelarczOi+VGkS/7Pz1p6Drd9YXiPEyptb+9XI6V+52K8q/8AfVb1neWyXn7pt7/7f3K2jIxlE9Qe/nvH3My/d/gp0OsW1m/725VH/uVz9teb1Rmlg/4G1bemw6RqS/6YsD/7jVoc3KeT/tOa9Brdr4V0+2nWZ2vvmRGrVhh2RIv9xa4D4x6Jpmm/GHwrFYsuxpXfYjb/AOGvR0R3X7le5Qj7sTxK8feBEp+ynwws/wA22pXhZK7OYx5Ck6V4p8dbCD+2bSXyl37fv17a6fPXjHx4mWHUom/uLRTj7xlL4TyG5tvk+WuP1LwNpHiHUXn1DT4LmVPk3utdc9ysy/LXn/iHxP4o0HVJYtK8Of2xb7f9d5uyu0xkWJvg54Vf5v7MXf8A7FVH+HWh6DL5+n2K20v99Pv1lf8AC0fGaS/N4Kb/AL+/JVqz8T614hi8+80pdKfds8rdvrjxGx0Yb4hH+GOg+LZ3udQgaaZfk+RtlcjN4D0y28V2+i6YrJE+9533O+1K6e88f3nh68exi8OT36Ou/wC0JLXMaV42bQdevdQudF1S8a62fJDB/qttZ0jbm5ZHSv8As9+Hpn3NJco7fefzXqH/AIZy0jd+61O9h/4FU3/DQNnu2toOrJ/sPB89D/tCaVD8s+i6pbf9doq74nJL3yF/2frPbti8R6o6f3PNrH1X4Sr4YiS5tteu7nb96381q35v2hNBhX/VXO/+55TVyeq/GbTfEP8Aoy208L/wu6/I1Y1/hNaHxEe2X++9FR/24f7i0V88esbfxxvNV02XdpV9LYS/f3ov36+f7nxV4nhl899VudzN99q+sPiFZ6Rf3X/EznW2iT7rvXn/APY/gB33Nq8W/wD65V9VI8anI8Mfxt4omf5tXvHZaanjPxJ95tQuX2f3/wCGvd0sPh2ibpdcg2f9cKa6fDRJdravB/ueVsdq5zWR4S/i3xHM25tQu6b/AMJP4j27P7Qu9j/Ps3170/8AwgH3luVdP92q8158Pof+W+xP4vuVURHhr+JPEcy7Wvr0/wDAqlt9Z1tw6yX96ERflG/e1e0Pf/Dl/me5ZP8AgK/PUX9sfDL/AJ/mh/4CtEgPEP7e1zev+nXf/A3oTW9advNW+u/+/r17a2u/ClSEN3OSv8Qi+SoU1X4VzO+2e7m2fx+VsSsDU4f4aeIdTm8X6fBc3M8ySts2O1e+/F2Fn8NReV99l+auO0S48AXGuWUujTyzXsTblSbbXffELyvsUX2n/j3et4fEc0j5N1j7T9s+Rp9/8OyVqzc3SM7NLPu/3mr1+88VfD6wd1n0+5vJUqp/wnngJ03Loc+//blrml8R0nlW++2/LLP/AMAlamvc3yL8styn/bV69Vfx/wCCf+hc/wDI704fErwKr7G8Kzf78Uu6oLPKEmvvvNPc/wDf1qlhub5/+W93/wB/Wr01/id4C3fL4Mnmf++89D/FTwPt+bwPJ/3/AKoDyyZLnb96T/vqnww3WNy+fv8A76M1eoJ8V/BKb1i8D7P+29CfF3wcn/Mksif7F1QQeXvYXkzbdrPu/v19KeEb+Xwr+ytNPt/0i8naJf76rvrhrT4p+Fbu6iig8EZldtq+bdV6V4z8VWfhXSNM0rU9MguYmVrj7CjbEg3f5Ssn8SK+yafg+8uf7Ismnb960Sbv96uotk85mZa5fQblb/TreWKLyYn+7srqNKmVPlqKkiacTnJvDEGm3TtbRKnmtvaryfDTQ9ebzb62WaX+/tqpZ+JLnUtWuIJdKa2SL7sztv31n6l8S9T0e9eC28NXN4if8tk/iopfERV+E3f+FM+Gk+9pi/8AfNdN4Y0pfCqfY9PXZaN/BXmD/GbWk2f8U9con9yaVd9X/D3xC17W9XtFn8PS2dozf8fDtXZL3zKnI+svhEi2dhqa7ldJfnZP7teG/EL4ReF7/wAS3Fzc2bXM0rb9+6se5+NniHwNqVxBY6Hc38UvyM/8FYnir4661qV75sHhW92bU3b4qunHkIl7xdT4e6V4et5ZdMgWHcvzVzd4io1VLn4ta5Mjq3hi+2P8nyLV1HlvLVJWgaH/AGHX51rx8XT9493A1/sGZN0qhN8lakyVnzJ8teRE94rpc7Gpr3O9/mqvMjbqIfnarA0tNhimf7taf2NYYn2quxqyrP8Ac1tQ3KvFtpcxcTCms7aH723fVu21JrCL919xqNSsN/zK1YM00sPyvW0ZFxO203x5eWexVlZEX7qbvkrtdK+JEE0W28iim3/x/wAdeFPqvkttaj+3lT7zVvzHTGR9FWeseF7md557aPzWWtB/E/hew/5cY3r5ys/E+ytC28SRTfelo5i+Y9wvPidp6P8A8S/T47P+Den8Vc/f6wuvfLPFv3/364Szv1f5lroNNmabZWcqozoLDwZou3zVtovN/wBysXxD4MiuZdyr5KJ/crstKdfs/wA1UtbvFf7tcfMYSicPZ232B9lbENyqVSuX+amQv81ZmZrI++tWwT+9WPb9K1YZlhi3N9yumESSp4t1X+ytLfazfaH+7sXfXl7+IfEbyvtvpP8Af+ytvr7g+FHw38e6boz3mn6H4UvLe82yqmufPKlegf8ACN/E3Ztbwv8ADn/v1/8AZ161LDRmeDXxHJI/OX/hKvFUOxoNXvoX/v8A2Vqv/wDCyPHr/wCt8R3z/wDbnX6Hf8Ix8Tdny+Ffh5v/AOuT/wDxdS/8Ix8Tf+hX+HO//deto4Skcn1yR+eUPxI8e2zOy+I9QTd/0wqVPi78RIU8pfEt6kT/AMHkb6/QW80H4l2drLO3hD4fPtX+BX/+LrlfAeq/EH4i6d/aen+BfA8NvudN9xBtf5X2/wB+rjhISF9ePiRPi149h+/4ovf9x7Vqm/4XN8QU/wBX4lu3/wByDZX21Dc/ES/8R3Gi/wDCAeCUlt1WVppbV1i+b/brbm8K/ENIv+RJ+HLuv8CLv/8AZ62jgokfXj8+n+LXjibV7fUJ9XW5vYP9RcXFqzuldEn7T/xWT5W8Ss77f+fX/wCwr640rWPHGq62+lN8LfB0Lpu+d1TY+2tXxUnirwNpb6nq/wANPBb6ejJ5v2fa7pufbXT7LkMfbRn7x8a/8NS/FZ/u+I4nf+L9wv8A8RXuvwN+Pfi/xV4l0/StXvI7lJ1+Z0i2PXj/AO2FpVno/wAWtVs9MtorBPKt3WGJdny7N1bH7MztN8U9HT+7A3/sledUlyyPfoUKc8PKcj7rf/W18/8A7S03kz3Cq33LXfX0BN89xXz/APtIW32nUZV2790SK1dVH4j5erseOaO7PYRM392rdt5E33dqS/71PsLbZAi7fk21xPif4VxeKtXe8bVb2w+XZ5Nu2xK6zjkd4kMszeVF++/2ErPv7NYX/e2bJ/t7fv159D8CmT5ovEuqJ/29U9Pg5qELfuPFWpJ/12l31z1I85dOXIehQ6UzxJ+4+T/dq2lg0P3YtleWTfBzV0/5nHUnf/YZtlNT4S+KLZN0Xja7/wA/8DrSMS+Y9Sewi/itondv43Wov7Ns/uy2cf8AwNa80T4e+OrZP3HjO5RP+uX/ANnTX8DfEH+Hxi3/AG2grYzPSLnR9Mdf3+n2j/7flV554/ttIfTpYILGBLj+GaFNm2sy58JfE9E/5GhZv7vy/drN/wCEV8dQ39o2tarFeWjNsbYqPWFX4TalI4v+z7v0or17/hD7b+6tFeHynocxS+PGlf2la/ulZ3TdtRFr5om8Famj/wDHo/8A3zX1l8UfGH/CJP562K36M33HWvIbz49a9t/5FWx8n+HdX0cjy6Z5UngzVX/5c5P9zbS/8ITrEL7vsMqf7i16Yn7QHiNPu+HLOnf8NE+J0+74fs0b/YrHlOk80TwZrTt8ttOif7a0r+Cda/59pH/31r02H9onxV/FocEyNSv+0b4l/h0HT0/3KOUDy+bwZq6Luazk/wCARO9D+A9X27ltpPm/6ZV6t/w0X4qii+Xw3Zp/trUX/DQ/iVFaR/Ddm/8Av0SiB5dD4A1fZ81tL/ubacngDV0T/j2k/wByvTYv2hvE9zuaLw1Zr/tItOh/aB8SpF83hy2/66v8lRylnG+EvDGp6V4q0qXyJfnl2N8tfR3xLsJbzwuit9/yv4FrzTR/jfrmt6lb2NzpFoiSts3p9+vU/Geq3mj6D9us9vmxfdeb7la/aOQ+Z7z4e6nqUrtFAyJ/trT0+EWoJFuaBkrqrn40/EO5n/dPbIv99IkqxN8SPiEkXm/2vFv/AOeX2WspR9435jz+b4V6vu2wW0j/APAai/4VRr38NjL/AN+nrrLr4o/EV+mrqd33tkCfJVSX4hfEOH7uq3Tt/wBcKOU05jBT4ReI/vf2ZPs/2Imo/wCFV+IXXa2n3KJ/txPWlN48+IO/97qVzu/3aWPxP4/mLbdXvof+A0co+YzH+D/iHb8tjPu/65NTE+EXiHd/yDJ/+/TVffxJ48T/AFmuagjU7+3vHv8AFrOoJ/wGo5RG14D+GOoaV4o0++1DT53tLWVZWR4vv10vxL8Pa54wuL2+lsZ03RbFfbXBpqXje5fypdZvikvy/vd1eh2+qz2ehLbald3t9e7fkll3vWMo8p9BlWDhiqnLOR6T4W0EaP4J02K/urRL2KP5olnRlX/gVZ/hXxD9v1t7PbK6SrvWXb8leWpfzpFLtlbZL95P79eq/C62ns9Idfm/e/Pv/wBiuNn0+bZdh8Lh4+zOlubOzSdGVt7pTNS8SLpthusYP3y1laPZzw3Vws8u/dvf56ff68tn+6aD5KiUuSR+dV/hOX8W3jal4gstzb9rb2/74r06ze2ewt/u768/1XSrPW4vtmlXMjy/xRbNmz/c/vUzwx4G15LpL6XWp0fd/wAe+z5NldVKXOccT13fZps/jqpc6hbQ/L5S+b/DsWuD1v4b6rr1+9yuvXdhE/8AyyibYiVBo/wu1rSryKdvEc81un3opvn3f8Dr1PsDj8R6N9pgdfvfPXP+JIbbyt1c/wCJPh1quvX7z22uXdnF/wA8ovkRKzLb4Xa5okv2mfXp7y0T70Nx8+6uOvHmideG9yqV5ofmesq5+StqZ0R3Ws25hr5ifxH1sfhMx/8AdpkMK+bVh4fnp8KKj7qk2HojbKlhRkrQtod9W001XqwiZjpvWse8sGmR67CHTV+7VtPDbXL/ACq2yg25TxnVdKnh3stc++m3O75mZ/8Acr6QT4dLfr+92olK/wAJYP4V3/8AAK1IPmxLa5T5fmdK2NN0Sd381fv19AQ/BeK82M1syf7ldFpX7PbTNuXdvf8Av1Ycx4v4e0qdGRmb5P7leh6bbbIt22u7m+Dkmj/NKy/7iLTP+EYWFNrLXHUOmJyiTS79qtR9ma5rpH0TY3yrU/2BkSsDQ4K802qiW2xq63WIfk+VaxfJ3tW8TCQy2h2VF4h1hdH0t5W272+6layQrDbvKzKiKteTeMNb/ti8dVf90nyKiLvrtoU+Y45VDCvNY1B7rzYtX1BN39ydqX+3tXRP+Q5qj/8Ab09JDZr/AHvkqGaH5dy/P/uV6kpShE5YxpTkTf2xq/8ADr2qJ/uXTU7+3tX27W1zVH/37p6qbWpXT/aX/crGlXlMKlOlD7J7L+zB8WoPAfxVt9Q8Va9dponkSp+9leVEZk2/cr6TfxD8Crm3itl+LeqQ6fFO1wtpCsqIjs+/+5XwP5Kuj7FV02/cr6i+BX7IXhPx/wCBbTWtY8VQWF7eLvW0t9j+V/vV6tE8XF0ofYPaP+F9t8UfFGseHPDFz9s8H2dmn2rULSBnuH/3K1vCtn4JttZtINM0Pxk+ps3/ACEL6JkT/wDZr558bW0/7IvipIvhz4xg1K9vYv8ATEeBXSJf4N9Y9z+3V8Z0R1/trT3Tb82yxSumVSMDjp4KU/eifUvhi2n+M3i/XbOC+vvDcWkt9lX7P87y/wB/e9HjbQbHwr4L8YW2mLc/Z0ntYpXuJXfzZVf53Td/v15r8Jf2nLbRPhlLFosE/iHx3db7q++z2u/Y7P8Aff8A77q78Qv+E4m0TRNT1zXpUfVLyB7rQYrX5Il3p/H/AN8VfxxMHHknynjH7Z3/ACXDU/8ArhB/6BV/9l3998UNM/2LOX/2Ssf9sKb/AIvhqq7v+WUH/oFb37J0PnfFO0/6ZWLf+PPXh1vjPsaX+4yPtqb79eK/Gz5/ECf9cq9tmT5q8R+Nn/Iei/65V00fiPkJnlWzYu1K4LW/ivoPhW/ex1WWeG4X+5Ez16HvXfWS+j6fqW+WW2jmf/bWvQOORwqfHvwZ95rm5/4BatTv+F/eB3lTdfXKf9ur123/AAhOkOm7+zIP++aqXPgPRX+T+yoET/doMznP+F5eDt+2LUG2f9NYmSrEPxm8HP8AM2pqn+/8laH/AArTw4/+t0i2m/31pr/CXwvNs3aRaIn+7WPMXGRXT4weCX+7rUH+47fPViH4neE3+f8Aty0T/trUL/Bnwmn3tKj/AO+UqrN8E/Cs3y/2ZHs/2Kv2hRrf8LC8OXKfutVtJv8AbRqo3PirRb//AEaK+gd3b5URt9UX/Z+8HOm5dOb/AIHK1VU+Ceg+G9RstQ0yLybiJt/3m+aiXwm0InS/2bB/z/L/AN8UVY8n/pm1FeP7M6eWR1eq/B9tb2fbrOV/9isl/wBnjT4fu6Z/5Cr67dFT7qrvqF9z/eVXr1eY4YxPkr/hnXSn+9pHz/30ip6fs96enyppTf8AfNfWDw7/AL1ORNv92o5jqPkp/wBnuz3/AC6Vs/4DT4f2frbd+80pX/u74q+uPuU7ZV8xlI+Sn/Z+s0X5dM/4Ai01PgJp7tuXTNj/APXKvrf7Mr/M3z090+T/AOxo5ij5K/4Z4im+b+yv/Hatw/s8Wbr/AMgpf++a+p/JVF+WnpCv91aOYD5XT4AwWcqSwaUu9P8AplVi/wDhRLf2/kXOnyvF/c219RpbRZ+7Tv8AZVVT/gNHMZ8p8lQ/ASL+HSG/4BFVj/hRGz/mFbE/3a+sEdqlR2o5hHyUnwHX7y6Yv/fqrb/AqWFNy6Usyf3EWvq3f/u0fffdTA+T0+A7Tf8AMK/8dqb/AIUJL/DpS/8AA1r6nfdRuag1PlqH4FSov/IF+f8A3amf4Jz7Nv8AZH/jtfTqO396nvvf+OgD5cm+CE/lP/xJd7/woi1wnif9nXxHfvus9Ma2Vf4Jvn3V9sfMn8TUPNK/y1nKJ1UMROjL3D8v9Y+GmtaJqLrc6fInlN80O379ejeDPPs7B4ni/h/j/gr3D4up/wAVHd/KqfL81eWaI6/bbjdteuCrT5T05ZlWxUeSZz8O6a8l/g2rWJr0MDrtX7/9+r3iSaewupWs/wDWs1Hh7wq1yyXmrs399Yd33qx5eeR5lYqeGEa2ZJ4ttyifd/uV6LbX9peW/m+RHbP/AHEamp5ENukSqqf8BrMv9NidX2z+T/t10xjyHPEsXniGCzbb9juZv9yJnp/9sLMvzQSpv/vrsrE0rW5Yb37N5rOi/wB+tDxDef6BKsTNv/v1t7UOU1Zt2lW6Syqzu/z7Il31i3+tteWrqttPD/12Wruia3LNYW/2mXfKq7Pnru/BmiR+J9S/er/okS+bLUSqe4dNKPvHzvqsLQz7v4Kpb1uU2/xrXReOYVttUu4ov9V5r7a4d5mhuHZa8Cr8R9PD4S66NTU6U5LnzoqPuVgbGtYOtbttt21yVtN/tVu2F4qf61qIm0TdhRd26tuzfYvlbvkrnE1JdlTf2rsifdQXzHa214u//bWul01/OT+/Xkqa3vf5W2Vtab4nZPl3f+PVsRzHsFnc2aOqyqqf3di10dnqS20Tssq141/wknyfNTP+Ez+f5f8Ad2VXMEfjPVdS1uKb+69cpfutzL8q1zUOvNcqn3U31pw3nk/M1ccjsiW3tti7qz7x2SKrV5qsflfdVK52/wBVqYhzGZf3PzbapQ22+WnOjXMu5at2yLu2/wAdbHNIfN4J1Pxh4c8QQaZF532C18262fwK1e++Bvhp8Mvhp8PvD8vjbSLS51jUliT96u+V3aj9kKwS88X+ILOVVeK6s0Rk/v8Az14p8aYde0349aVpWq3095Fb6j+4SX+BN9e7g48x85jZS+yfWvjPwB8IPAejWmoav4a0+20+dli814vu7v79fLX7W/wu8OeErzTNV8OWdtZ6VfqiKlv9x2r6L/bDRX+Ddov8HnpXwPr3irxDrdnaafqeryX+mWX/AB527r8kFdleP7s58DzSlzHGW2lT6lrdpplt8kt7OlvF/wACev0Ftvhp8MP2b/AelXPiHw5/b13dL+9uJYPtD/7f+7XxFon+geINKvoFZ7i1vIrhUT+Pa9fp74G+JHgn4qeGbSCee0md1+a0u/kdW/3Gow1CPKLH1Z8x4f4w8B/Cn4qfCDW/EPhDRbazu4omf9yux4mrT/Zd8K/C34keC0a28NRJqdgqxX29n+eX+/Xofj/9mnSrnw9qsvg6+n8PXc8Tealo37qf/YdK80/YS0GXw9ZeM7NvvxX3lf8AodekoxhGXKeX7WXKeC/te3Pgq28ZRaR4V0pdNu7Bm+2XCbv3v+x81fNMz75dy16x+0y7f8Lh8Rsv3PNb/wBDryL/AJbV4+Il7x9dgo/uD6l/Yqv5dB034oavbbftdra2u16+o/iXc3KeFb2Ke5W5iW8s9uxV3xbpf46+Wv2IfK1XRvinYySxpLLBZ/I7fwb3r6C1tGufBWu6u0sb2mqaxZy2ro330V0ir0qUvcPncTHkrnyl+2Gm/wCOGsKrbN0UD7/+AV2f7H8O/wCInm/9OdcN+17Ns+Neut9/5Yq9G/ZCtv8AivH/ANmzX/x6vKqfxD6qn/uUj7CmT5q8S+N6N/wkP+x5SV7nMnzV4l8bH/4qHb/cirro/GfD1DyR031iPo995rtbanPbf7CKldG6Vharrf8AY7bmiZ0/vou+uqUuQ45DH0rU0i3Nq8v/AANVqL7Nqf8Ayw1xnf8A2FR6NYfVfEOgvFoawPdz/J+9n2OlZmiWcuifv9QsY7DVdvlTvby70l/264KmJMipqvie+sLqJYtQjvN/+zsrQttV1V7VLn7ZHDE38Dxf+z1xusWfna8ly21EX+5Vu/mbxJ/o0k7W1kv+1s3VzU68pmsTrf7S1B9kqzxzW/8AFV17+dF81duz/brlLOa20TSHig+S3iX7m7fU1trcV+iRRS/Pt37HbZVU5S5j08JS9tLkOlhm1O8XzYlj/wCBtTJv7Vdts/kJF/sfO9b2iXlnZ2EUF5/y1XZE6fP8336o395B9vRV2u//AH3XoRkfRY/KpYShGqV9rUVoefaf3Zf++KKzPlvbH1xRtWnpTN9ajGOlNp7/AHKZuWsgHIlWNlRQ/fqwlADNlGypqdsrUyKuzZTkqw6VFs2UGoVFDD+9dt1O+4m6no+9qyLB021KiU9EqVErU5xuyoXfY+2rdROi76scRmxv4Wqu6N5v3vkqV3/epTUdnb7tBuS7PkplTbPkqF/koICjZsoh+en/AMdBnI+ffjHbeT4ouPl+Rlrw/R7lft93LKvyJKyJXvXxvTZ4muP+uVfPTpK/2uCCLe+6sMTH3Tqwnxgnz3lxKq7/AJvlrTh0ffEkrXiwu38Fbvg/R9MhsP8AiZ6gsLu29USqWsQxJf3EVt89v/C/9+uakfqMcroYnCxKKaJ5z7ft2xKmTw2qLubU9/8AvrVSab7A6M1NttY+0u+1f3S/x1tI/PsXhJYWr7NmZf8AhhftD/v/ACUb+NKqPqX9m6dd2088ky/wu610D6xZzWsrMyoif3/v1X8K+ANc8YX8q6fpF3eQt88UzxOkX/fdcMjijEytB1LRX0tLy+nnTb/B5X32r3r4XXLQ/C3UNclVYftUTbU/2F+5Vfw9+yjfala/8VC1tYf7ETb69I8VeA7PR/hRe6HYsyRQWuxdlKR0Qj7x8T+Ibz+1US527PNXfXGzIyN96uiebfYJEy7HiZ1ZH/2axb+GvOqfEfQ0/hK6TND8y1dhmW5+VvkesreyPTkeuY0NbYKl+0tCu6qUN/s/1tXf3Vz91t6NVlcxYTVW+SibW9ifNWZeQsnyrWVM8qL80TVnEiUjdfVWSX5WrRs9Y2fw/PXEpNL/ABbqfDcsjvW0SOY72bXmeL5ZWTbTE1uX5Pmrj0v/AOFWq3bXOxPmo5S+Y9A0rW2f+KuotvEKvFtZm+WvLLa8ZPu1t2FzLMiVEonTGodrNqv2l/lpv+ub71ZiTRQxfM3z1E+qtMnlQLsSpjEOY0prmKFnii+/V/TUab5qw7C2bzd1dXpVsvyVTLifQX7H9m3/AAsaWX+DyPmro/2lvgJeeMPjJ4a1fTPLRFlR53f5PuvWx+xb4bbzdT1WX7jLsWvffF3gzT/iCj6fqM89n837q4tpdrr/AMCr2MJLkZ8zjfiPD/2ivAF545+GP9n2M8CXFuyyt5zbPupX5j6k/k3Dr/dZkr9DfjF+xb8QTbTSeEPHGoXlu337S5uX3Ov/AH1Xw148+Evi/wADX8ttr2kXNm8Xyeb5XyNXfVlz0zPBy5DnfDHiT/hGPFWiauyq6Wd0jsj/AN37lffvxa/Z+tvivFaa94evI7DU2iV/vbN39z7tfnfNYedE6su9P4q6PSvid418PSxS6f4v1SGVV2Lvl3oq1FCpyG2Jw/t/hP0N+HttqfwH+F+oN428RrefZ9zxO8u50T+5/tUz9mPwfeeHrDXdXvpY0i1y6+1Wvzf8smr87/EnxC8UeNmT/hI/EN7rG37qSt8n/fFFh8S/F+mwRQW3i/V7aKL5ViS6bYiV1fWfd5TkWXT5T0j9sb4dX3hL4jS6heNG8WqSu9rsb+D/AC9fOUyfNXYeJPEOteJ9k+tavd6xLF917uXft/3K5KX71eTiJc0j6bDU/ZUuU3vhvpV54k8eaPoNnqFzpr6zOlrLLby7Nyf7f96v0H8efDq2034d+B9KsdXaaLw5fW9vKn8bO0v8dfCX7Pyf8X18CL/H/aK19xeNvFXhrR9R1PQf7TjfxBqPiKC4axT76bZUr0sN70T57Fx5ap8n/taTN/wuvxAv8fmqi/8Aj9et/scw7/Gl2y/cWziSvHP2q3+0/HDxGv8A03RK9t/YwhX/AIS3U2/55Wqbq5JfEfQR/wBykfWzp+9rw/42Qr/wlDt/0wWvdXTfcV4J8aXZ/E0vy/ci2V20PiPh6ux5ls+Ss+51LRYbV2vGkttv3nf7laE27b/s1xviS/utjxWdtHc/9dnpVjjOH8c3kVtPLPpUrTJL914WrqrPTYn0iGW5vGRHX/frl9S0e8m0u7nliaG4Vd8CQrv3v/crW0Tw9eQ6XFFc6hHNu+dUSX7q148onXGhzx5jP1uFoYvPsYPtluv3t/8ADWh4VuZbm3eW+0+2+yJ93yvnroLDTZ4VdbP7JMzfJslnVEb/AIHXnNhYa1f+NdQ0zSNQbSrKBv3v3H+9/crWlE6fY+6dXqs1trcT2On2cds9wuzen8NbEPgOxeKJZYt8qL/rv465/wADQz6b4q1XT7z99dxbf3u3Z5qf369ISuyNMiE3Qn7pifZrbStNt7NZZ5pVlZN81V9Ettmov5rf7bVtuivdfNtfd96uS8N3ktt4o1javnI8+xEf/cSiUuSJ72LzmpicN7GcTvMp/cNFZv8Aaq/88I/++qKx9qfIcp9Yfbloe8Tbu3V4l/aV9/z+T/8AfVM/tK+/5+Zf+BtXN9bPqP7PPa/t6v8Adaj7fFv+aVa8Z/tW+f8A5eWShNSvNvzXMlH1ov6ge4Q3kT/xVN9vi/vbP9+vCf7S1DfuS8lqa21K+e6i825k+/8A3qIYnnkZ1MJyRPekm31YT56ytNmT7Fbr999vzVpwvXsRPFlElpnkq7/NT6Nm+tDOIz5Uen/xbql2UbKDQalS1EnyNUqPQZBspkyVMnz0bKBxKNzbNMvytsotrNoV+Zt9Xkp2yg0lIi2VFsq1spuyrM+YhRESiptlM2VASPBfjqn/ABPv+2FeE6On2m4uFVtnzV7x8ckZ9edv7sFeBeG7lvt8vy/I8uys8X8MTpwxU/s1dSvXieJZvKbf8/8ABWhf6rZ6bZpBL5cLp/G7feqxolnKmt3CxKz+a38C16BoP7NniHx5dJc/8g2y3fNNcJ95K44n2GX5pPD/AOE8itr+LUr1Ioma5Rv4EXe9eq/D34A+KtelSdraPTdKb70198j7P9hK978H/CjwZ8K4P3UEepan/wA9Zf8A2SpdY8YX2pM8Stst/wC4lRKRwY2r9bq+0Of0H4J+DPBiebPbR63ep83m3C10E3jO+hT7Np8EcMSfIqbai0rRL7VZ02rLsf8AgSu9sPDdpolr593teVVrm+M4IxOa03Tdav4vtOp3TQxfwolVJtrrLbSrvRvkaujfUpdVS4li2paRfIny1y+pfJK9MZ8SfHLwZL4J8aXbbdllftvi/wB/+OvMLlPm+9X3L8VPAcHxF8PPbSr/AKRF88T/AN2viTXtKudB1S4sb6Jra4ibZ8/8S/365akTupVDCufvUQurrTLl971XR9ivXHynaXd/+xTUuWhb5aZDNvSmffemamgmpN/F89Tb4pvvffrKTb5vzNTnm8n5lpRAvPbK/wAistM+yJ/erM+0mnpftU8xHKaCab829atQ6Psf5m2JWL/bbbdq0Jqs833mateYjlOtheztvvy1c/4ST+G2g/4HXHQ+a7fNW7Zpspmxt200ty+6Vmetmzh+f5ayLN1RNtbFm+xvlqDaMTcsE2N81dVptm1zLFEq72lZE2VzOmpvevoP9l74dN428bpfTxM+maXsl3/wNL/cquUirLkifXHwT8H/APCDfD6yiZf9IlXe3/Aq63Z+93f7W+nzTeTF5C/cWi17130j5irLnkdEty0yJIrbKx/EvhPRPGdo1prem22owsu0iZPu1es/ki21Yrs5jGMuU+O/jB/wTt8PeJ/tGoeD7ttNvvvrbM22LdXxL8Uf2b/HXwuneLWtFkeJP+W1ou9K/Z7fsaq9/ZWesWbWmp2kN3bt95JV30HTCvKB+Cj2zbni2sjr/A9NSFq/Vr4z/sFeCviMJr7RU/sTVf4VT7jNXw/8Wf2RPH/wlaV7nSpNVsd3y3Fiu+p5T0qWJifP823Z89ZVz96ulubaVJdssTQ/3kf761lX9tsb5fnrmlE9GNSJb+G/iqLwH8RvDniWeCS5t9LuvNlhh+/t/wBivt+ab4ffGPQ9H+JfhfSrmzvf7dt4pbi7+SVpWfe/yfdr4Ihhr7A/ZjRk/Zu0eL+B/F1ui/8Ajlejhpe6eLjY+9zHi/7VCf8AF8fEu3/n6R/++a91/Y0T/irdb/2raJ68M/aih874z+LW3fI0/lLXvf7GCb/EHiCX+7BEn/jlc9T4z1f+YKR9YPu3V4P8Ztv/AAksqr9/ate7v9+vCPjk6p4md/8AYWvQw/xHxVTY8ym+7trn5rNdz/366B/ni+WseZPmreUTljEtWcMCRfN9zb/HXBWF/FYazqcWoeQmnz/PFv8A4P79dhrFss2kv/fT5q4LxhNbJYW//EqbWN/3oUXft/368qvE+0y6hQlQlKqMvLNra/SfSp4Ht3b/AJZfOjVlJ4evLPVk1OCXybhV/wBalaHgawls5bu8axgs7dfmW3+5XUeJ7nT3tUaxVd8u/cn92uPm5D1eXCQw94+8cQmt6rbeJbfU54orl0i8qWWL78q/7len2Gtwala/aYG3xL97/YrjPDD6feaDrEVyy/bYrpPs1wnz/Js+dK0NHs/nf7DLv837yf8AxddMa/unwVf4zVS5XdcXKt+6l+da891jUvJupZbHcjytvbZ/FTvGH9qwpo+n7mtooomSV4W/1vz/ACVseBvDDax5srbv9FXzWrOdTnI5eYxPt+tf3D/31RXpn2zT/wC/H/3zRWnKbezO/wBH/fWatL9+rbp89ZialL8i+V/45V2zmlvN+75K+ckfecoOlPRGq29nsTdQkNZiIasWcO+6i/3qb5LP92rump/pSLXTQ+I5MTH3D1PR3/dJW7DXO6P/AKpa6KH7lfVUj46p8Rb+/Tqaj0566eY5goqCa8WFd0rbEqpbaxFeJ+6b/wAerGUjSJpU1Kh87ZF5rfcrNfxPYpcJF56o7fIqO33qj25EjdSnu9YN/wCJ9P0e3828uYk/2N3z0aP4kg8QxefZ/Pb/AN+rjVCJto9P31Xh6VK9bcwiWiokqxs+StCCKmP93dUr/wCz89FtZz38vlQRec/9ys+Y05Tw340pv1ncv8UVec/Df4G65421R/sdnKlorb2uHXYlfZCfCXTJr1NQ1rbcyp92L+CtbUtes9EsPs1jEttEn3Ei+SuatLmOmhTPOfB/wT8L/DREur5vt+of9NfuI9Hif4iyzM9tYr5MX3Pk+5Wf4n16W8l+aVv9x65eGGW8l8r5v7/yVxSkerGPIP8Atk+pT/N8+771dh4b8HteP5rfJElXfDHhhU/f3Pyf3UrsIXRF2xLsSkRKRNZ21tptv5UC7N/3nrjPGGsb99tE2+ulv7nYj1xWsJvleVv7tKQRNiwh+zeF7f8Avy/O1c1rCV1tn8+g29clrG5P+B1Jmc+8zI9eU/Gn4VweOdLe5s1VNViX5X/v16nN87VSebY1c5vA/PLW7C50e9lgvIvJuEbZsrJ87+Fq+w/jH8H7PxhZy31oipqafP8A71fImvaVc6JqT21yvkyr95Hpcp3xkRQzbKsed8lZW/56lSZkrjl7sjsiW3epd/yVS376ck2yoLH3KedVd6f53z0fK7Vn9osdCm+rdtbUyHalW4elaEGhb/w1oWz7P4az4fk+arsKb6C+U07abfLtWuj01G3/ADNXO2CKkvy1uJN9mXd8z/7CfxVZtzckTqNHsL7WNStNK0yJrnUL2XyokT/0Ov0t+CHw3tfhR4DtNMi+e4275Zn++7t9+vBf2PPgPL4btX8Z+I4P+Jxef8etu/8Aywir6lmuWd66IxPExNXnJXmZ5a0LNKyoU+ati2+/trsieVI0E+df92rafcqtb/danw9auJiPeonqxVeZPlrQCW2fevzVK6JcxNHOqzRN95HXdWfbTfM9aCVXMXzHh/xa/Y3+HnxUimlOmxaVqTf8vNun8X+7Xwz8aP2EvHPgF5rvRbZdV01Pn3Rbnr9Vqfvb7v31/uUcptGtKB+B9/4eudNnlgvLaSzu0bZ5Mq7a+q/2aYWT9n3Ql2/8zdFX3j8Tv2afAHxZt3/tPRoLe9b7t3boquteUQfsr33wz8NabpGht/aWlW+sLqjuqbpf++a2p+7EupV54nwB+0VbfafjJ4lZv+f7/wBnr339jCFf7Z8Rtt+TZEn/AI5XjX7QmiXNn8V/ETXK/ZvtF40sXm/I7Lvr3L9ja22XHiJv9pf/AECsqkfePU9r/ssoH0m/yS14J8Zv9J8TXEX+7XvUv3a8F+K6f8VRd/8AAa6qPxHykvhPN5k8lflrKl+9W7cw74qxZk+au05xz20V5b+VLu2ff+SprbTdItt7QaVHbSv96aL770Q/6upUf5646lLnN/ay5eTmMrVfD1teb2iVtzrsauH1K2l0pJYFilfyl2N/G9el81zPiTw3fX8v27TJVh1CJt6+d9xv9h64JYb3uU1p1ZQjynnngnRL6/idbZZ7ZFld/tE0Wz56seIfA3iywilvND8Rskq/P5XlbHetu2+JF5DdJZ6hpU6XCtsldIvk/wCAPXcWFzBfxJLAyv8A7G6umND3TCUuc8f8MeNtT8Qumla+sVzL9xbjyvKdK7jw34tg0G6u9P2qjsuxnf5PkrjPi1Yf8I3rNpqdmv322Mif7VaHj+G2ms7LVbb5/tVmqT/7Mq1ycvJI66USK58f2f2iX5V++f4PeivG5NVbzG+91P8AFRXUdPKfaj37XP73yv8AgFMTXpbZtq2zf79c6/xU0zZ81oyf9sqLb4taQ86Ktszu3yL+6avlpRPqo1Oc7K/1i5hlSJV3/Lv31STW7zf/AKhpqtXN/FYWv2xl3o6/wVhf8LCsUn2rBJ/wBaunHniFSfIbdtrdzNcIvlMifxPtrqNNTZKm5vnrkofGDXmxYrb/AMdrpfDf2m8vPmX5K6qVL3jgr1ueB6hoL74vm+SuiR/krC0SHYm6tuvehsfL1Cwk1c5r3xI0PRLjyJLxftH9ymeOfGdr4M8OXd9ctsfyn8r/AH6+EvGfjm+16/uNQWX7211Ss6lXkicUpe8fUGt+P28SfEibTLadvsstjvi2N/dp/wAMfEMttP5F5P8Auomlfe/+/XzVpvjOXQfiD4fvPPZ4li/jb/YT5K9n8GX+n+J/C+u3ltcs/lb/ADdn8D1ye3NYno3xI+MGm6P4clignV5ZVba6V8v2fxUvE1a0vPtPneVL5qxVw/jPxn9sgdWnZ4mbenzVwX/CSedPuVm+T7tcNSqKJ7V4q+LV9rF+nmztv/3q+kP2ePG0E3hq0sZZV81V373avg2zvG1K6SVq9i0q5udK8OWlzbXLQvL8jbKuhVkL4D79ttbsf454v+ANWglzHN91q/OCw+JGuWGvW8Uuq3Pleb81e1fD34qeJ9S8UW9tbeZcxS/Jsi+fbXs0qhMZH1wv36twwtcypFArTO/8CVseDPh7qupWqT6qv2a3b5/9uvRbPSrHQYP9GiVH/wCez108xvynGab4AndEn1CX7NF/cT79bE1zY6PB5VnEqbf40+/Tde8QrsdfvvXH3motNXNKodkaY7W9babevlbE+/8Aerhdbv5X3/N89bGpXLvXKXP76XbXJKR2UomOkLXk/wAzb3rtfD2g21tEksq/vqpaVYbHT5V+Wtt3b/lktZxLlI0km+0t5S1p+TsWszTU+zIjMux2qLW/ELQwP5G3Yn9+tzANVuUf5a5rUrn5X/jSse/1ue5l/wCPzZu/gRaqXNnP5DtFfT79tYmkTsNBv1vNGlVfvxNsrK1VPO2f7Fc/8N7y5fVNTtrmfznZflrdv3ZKDMwrmH56x7y2rauZt/y7aoS/erGRqYNyjpXmXxR+EumePLfzWiihvU+7Mn369YvIfkrJmtv761JrGR8G+MPBOoeEtUlguoGRN3y1z8M3zba+4PGfgzT/ABbYS2d9Ar712b/40r5U+Ivwl1PwZdboovtNlu2LcJ/7PWVSJ2RqnLf7NRvVdHltn2yr89WE+d65JR947Iy5xvNIm7dVjZ8lPSH96lBtElhh+ata2sGfZtamW1t8+6ujsLZf4qz5i+UZZ6Ps2M1W/syw/NVh5lhWqNzeN/DE0yN/BEu9/wDgCVcS5e5EsJNBZ7JWb7/yV9Z/stfs5T6rPaeL/FkGy3R99nYuv/j71U/Zm/ZX+2Nb+LPF8DfJ89rp7r9z/bevsuHbDbpBEqpEq/KiV0xieVWrmgl4sMSRRRbESrEM2+qMKVbh2/PXTGJ5UpGnD0rQhmVHSsF9SihXczVFDqrXjp5Xz/MlbmMjuLB99hcS/wC1UsX3aimeLTbC3illVN39+hLlXT5fnqyC39+mOnyUQ7vvUTfcqyCkj7GrQT7lUXT56sQvvoAsUUb6bVEDt9PSZk+61V3dk+6tG/fVgcp4/wDhJ4R+Jtq8HiDRra7dv+W6r8615toH7MMXw6lvZ/DU63EVx95H+/Xum/56ekzbqC+eXLyngN/YXOmz+VeK0L/7a7K8C+LW1/ErtEyujLX3xeWdprEXlX1tHcp/trXiHxO/Zig8SSte6Lc+XN/zylranP3jmqRPjab5FesK8/javSvFnwx8QeDZpV1LT51Rf49tcBf23ybf/Q67OY5+UZbQs9Mh+eWVf7lW0T5KEh2Puq4kkWzZUtP2Cko5RSIJrOK5/wBbEr/79c5qXgyzdnns1+wXX/PWGurd6rv0olEInk/iqz1O5sHg1C2WaK3bf5qN96uUvPGdnD4K1XTGine4aLfA/lNsT/gdex63pX2+CXa2x9vy14L4tdrCwvbHav3trPXl1I+8epQPGJNYk3t+9l6minyWh8xvmXqaKzOg+o/sDfxLUthZ/wCmw7v71d2/hhtnzRN/3zVSHw3P9tiXb91vuba8Sr8J7NH4zvbOHztL27fl21wE2m+TdSqv31avTdNhaG12su96z30SJ7p28r53rHCF4sr+G9NZ9ivXqug237rai7ErnNEtokdFZVSu20qGLb8rK9e9TieJUkdBYQ/IirTtS1WDSnSKRv3r/wAFFs621u8rNsSL52r5K/aB+Nly/iDyNNuW2L910rp+wePUkdH+054wabRrSBv9akr7v92vmqzdr+JP7j1Y8VfELUPElrbx6h/pOxt6SpVG216C28FPLKy/a7WV/k/v15FaXORGJX8fpLbS6Vt+55Wzen9+uu+FHxCbwH4Z1XStu/7fu3P/AL1YOvJfJp1pczrvhlXfFXCpqUqXTxbl2bqwZRd8Tw/bJ32vsRawtNtme327d77vmrYv3+XzWZU/vV0vw0+HviPx/fvbeHtFubx2/wCW3lNsrOnTlOQGJZp9jbaq/OteoeD7yfW9B+x2lm15cfwpF8719J/Cv/gnLrWtxRS+MblbC0++0Vv9+vrr4afs0+BfhRFF/Z+lQTXa/wDLxMvz13U6Bpynwx8Iv2GPFnxLv4tT17zNB0f7/wB3ZK1fevwx+BXhD4UWqf2VpkD3u35rt1+d69A+VPl+4n9yon+5XoxjyFxpDLy88mJJWb5K4TxD4nl+4qs6V0eqzLNFt/u1xmpWexn/AI6JSOyMTmrm/lml+ZqN7balms8v92q802xPm+RKwlI6YxKVyjbWaspLDfK7f361/tKu33vkrQ022tvvbm/75rmNBum2C7K0raziR/u76bczW1hFuluY0T/erP8A7bbUt9tZxN5TfeletImci7NMs0sv8cUX8f8Aerh/Empb32qzbK63UnXTbJIF/gWvPb9/Ol21uMr2ELXOxmq1eQtDF8y1NYQ7KdfUuUz5jmvD1y1h4qt2b7krbGrsNehaGV2b7j1xWpbn3tEux0avQrDb4k0FJW+f5djJ/tVEhHGu9VHf5609SsGtn+7WI/yNWMjSJY2b6qXlnViF/mq2iec9Zmhx9zbMn8NYmpaDBfq8VzAsyN/A9enTaUs38OyqL6Dvb7tSVGR8e/E79nie2aXUPDkH7r78tvXiiW09nLLFLFPvifY29dmyv0t/4R5t9ef/ABO/Zy07x/E95ZwRWetrF8tx/f8A9+iUTphVPiW26VbSH+KtLxV4J1fwNqj6frNjLZ3at9/b8kv+5VdE2L833K5ZRPVpVCaz2otWkvKzXm2fNuVE/wBuu6+FHwQ8UfGDVPKsYJNN0pW/f6jMuzf/ANcv71ZezCVXkMLRLC88SatFpmlWcl/qE7bFSL/2f+7X238Af2UbPwetvr3iiKK81j76w/fSCvQvgt8AfDnwi0tFsbNZtTZf3t3L88sv+/XqcNtLM3zVvGJ5tSuWrDai7V+RPuKlaCW1V7az2Vb37FrsiebIPuVFc3PkpTJrxU/hrMdJb9tqrvpmZFcvPqEv7r7ldh4G8MS206Tz/c3VL4b8N7ERpV2P/u13FokVjE7fwKu+tIkykY+sPFNqnlMqzIi/ceq8Ns1s+62byf8AYf7lCfvpXlb+KrcNbcpBLDqvz7bmJoX/AL6fcrT8lZk3Kyun+xVKHb/EtMewg+9F5sL/AOw1MgsXltsgeXa3y1Xs3Xyk+ehxepHtS+idf7sqVlTXN5Z/fsfOT+/E1BZ0FM31mabqsWpN5W7ZL/cf5HrT2bPlqiB9FFFBAUVC9ysNNS5856ALG+nb6i2M/wDFsoRGT+LfQA68srXVbZra9to7u3b7ySrvrx/x5+y34Y8VpLLprNpV233VH3K9hp1bcxHKfCPjr9nTxP4H3S/Y2v7Rfuy2/wAy15nc2bW3yyLsb+5X6e7/AJNr7XX+49ea/EL4A+GfHsDMsC6de/wzRL8tdEaplKJ8CbKY/wByvQPiX8JdX+Gmoyx30DfZHb91MifI3/Aq89+V/utXVGRjyjKifpVjYKY6VZmZV58lvL82z5a+ePHOmt+9Zf4/navom/h328v+yrV5Br2jrc3Wmbm3xXTfN/sLXBWPSwx8/wD2OT/nmlFdleaPB9rn/d/xt/OiuY6z7yuZrG2Xc0q7P9uokv8ATHf/AFsD1xvxLsJXsIpbZm81m2bErhNHhudNidp5fOrwqkT2aHw8571bXNju3eeqf7laENnZ3O9ol3vXhFhrcv2xNzV7v4PdbnTYpWX59tKlHlkRXqGnpvh5b/5tzQ/7ldBpuiLYP8rM/wDv0Wbrv21pojP/AL9e3SPEkQ+IU3+HNQiX77RV8O/Ejwk2m6i63MX735/++K+yvFU2oQ2sv2ZF2bPmr5S+K80+pavLebdkSRbGTd/HRKXunn1I+8eJ63qsUP7tYI32/wAf9ysbSrP+1bq4ilZUi271/wBuq+pPvv5a2PCWgtc3tvqcsTTWlq2/7u/fXDGmawLuq+J7m/srTT5FVEt12Lsq94J+Anir4qX6QeHtPnmd2+W7Rfkr6C/Zy/ZF1P4tayuuarA2m+HP4Umi+eWv0j8AfDfQfhvpEVnotjFDsX7+2uj2YuU+Qfgh/wAE37HSoLTUPHF5LeXC/P8AZPN+Svsjwf4A8OeA7NLbQdItrCJV2b4Yq2/md926pUSunlL5RX3v/HULwtV37M392qtzeW1n/r5f++KsszLmFofmaVqpXNyqROzSqn/AqtaleT3kTrbQfJ/z2masKbTYvvXLfaZf770FmVeeIbZN+3dN/uLWDeeKtn/LjPs/v7at63ftCj+UzJs/uVy738r3Dq0rPWMjaIXni2Df/wAg+Xf/ALdYU3iS5vJfK/s+NP8Abdq0ryHzvmX5/wDfrNeHZ95fnrI3Klz/AGg67vtKw/8AXFaqWyareS+R/aE+ytPZ52ytOwTyaXKAab4bih2NL88v9+X566CzRU+9t+WqkM2+pbx/JtX/ANta0Mjl/EN/vb7tcvD++fdWnqszPL97fUVnCz/8slrE0+yXbaH5Kr36fJWqkPyVSvIW2fMvyV0RMzl/JZ5fu/JXW/D2bybq4sf+WTfOtZttZq7/ACrV3Z/Zt1aXMf8Ayyb5qJRA2Nb0RZllZVauFvNNZN7eU3+xXs/2Zbm1Rl+43z1zWt6I38X3P4a5uUUTzJ7ZkepbZPnrTv8AR2Rv4vlqjsaF6jlNjYs61obNZq5+zvNmyulsJlf7tZgP/sdUqxbaUu/5V/8AHa0rZK3rCz37P/iaYuY4fxV8JdB+IWl+Rr2mQXKfwyuvzrXyF8Qv2Rb6bVni8D31jf6fu+5cXyI8T17P+2B+0zB8JdBfw9oLLc+I7pdjbG/491/v18SW37W/jLSht0/RtJsH/ju7dG81/wDvqr9kd9CUj6U+F37DcX2y31Dx1crcunzrp9u2+L/gdfYvh7wfp/h6wis7G2gtreJdkSQrt21xX7PHxX0j45fD6y1rT2X7RtVJ4v44m/jr1+ztmT5Wrm5feIqyK9tZ1rW0NWIbZUqV/kX7tanOVHT5KqzTbKdc3n31Ws+bdM+3az1ZBE+65faq11HhvRFRUZqi0TR/mRmrsrOzWFflrUzlImtofJX5aNeufs2jP/flbZVhE+bbWD4pn82/itv4IFrYxIoXVFq3DNWYiM61Xe5lhb7v/j1BfKdB52yj7eqNWbDNvWobx6A5Tdebzqi2N/DWPDfsny7fkq2l41UQFzYRXLbZV/4GnyOtWrOa50r5Yv8AT7f+47fOtNd91Cbt1AF1NbsZvlbdbS/3JalSb7S/7r5/9tKq74n/ANaqzJ/t0zZZwtug82z/AOuTUEGl9jV/9bEz0qW0UP8AqlrJ+2XiP+41Pf8A7E0VOm1HWY0/487aZP8AYfbVgamynbK59/FS2f8Ax/W09t/t/fSr1tf/ANsL/ocsUyf7EtQBoO6JQj7qIdOkRd0vz07yVh+6myggKKKbvoApeIvDum+L9Jm0zVoFubSXs/8ADX57fGL4HeIvgj40uHSKXVfBuoy7rO7X5vsr/wBx6/RbfVfU9Osdf0+fTdSt47uynXZLDKvWuiMjOUT8x3h3qjK3yNTJodiV778bf2d38DPLq+iJJc6M3VPvvFXgV4+xnWvQhM5eUyr/AOTTb1v+mTV5vbIt5qOhWbfJ9ls/tE+//ZruPFWvQaD4evZ7llRGV03vXjV/f61eeFZdQ0+zkdINkTXCfxJsrgrHXQ92J5fq2qz/ANq3n+h/8tn/APQjRTpNS1DzG/f9zRWPMd/Mfa1/qX2/5f4Kx7/R9kDyrXnPgz4tQeIfEdvY+V88rfL81ewa2/2bwlqdztXfAu+vCqS/f8p6tH+AeSp5/wDb0S7vk3V774P1vZp1uqt/DXzf4M1htbSK+lXY7Mz7K7PWPHMvhiVIvm2fxV18vvHHV+E+kLbVWfZ81aCeIWh2fNXyo/xyvvn8j7m3+Ose8+Meq3jf8fLIn+xXZE4D7NudVa5iTzWXZXgXxa8DNC9xqaz74pd26L+5XmkPxX165TbLfSeV/CifJWtpXjDV/E91b6U0rXnmt8sSL9+r5TKUec8fm8MSXjo0UEm9vuoi/PX2r+yR+zTqH/CPxX3iWzjtreVt627r87V6F8HP2abHRIrTV/ENsr3f34LHb93/AG3r6W022+zW/wB3Yn3FT+5RGJnGJd0Swg0eyis7aJYYol2KifcrYT51rPtkqwmpRQo+7+GtiyxvWF6Hv4nbyom3v/sVnvefb0+bdDF/6HWfqXiRdKtdsEH3fkWgDqEsJ5l/e3jIn9xKrzWC2zOyrv8A9t68av8A4kanpt/ullkeLd9x67rw948g1u3+Ztj/ANygvlL15ebHesG/vGdK6a5hiuV3bq5HW5ktm21QHL6q+9nrl7l2SWugv5t7VhXiVySOmI+Gbem2oblN/wA1V4ZtjVb++lSaFRPkatNE3om2s97ZnrT0qGV2qwNDSrZnfzW+5Wf4hvNiOq10D7bO121xmq3PnSvu++nyVnIziYT/ADy/NWhpsNVETe1adsdi1ETaRa2UeTQlPrcwIktqZeW37h933NtacMPy7qpaxN5Nq61RB0XgPUl1XQf77xNsrVvLDeleZfBnW2TxRe6ezfupYt6p/tV7K8O+shyPP9Y0fer1x+paa0Nex3mm70fctc1qugq/zrSkHMeZbGhrX02bZsq9f6C2/wCX/wAcqG20doZU3S/JUcpR1Gmur7K5349/GbT/AIJ/D671OdlfUJVdLW33fO0tdFDNHo9hcXlyypFEu/e9fmB+1L8dZ/iv8Rr1YJd+iaczW8Cbv+Wv8b1tRiaUo88jynx54z1Xxt4ju9c1edrm9vG3t/0yX+5WVYfPL8/3Kz3fzt/8b10GiWav96rqn0OGoHqH7Pfxj1D9n7x/b65FK39hXkqRanaf7H99K/YXwl4h0/xt4ctNV0yVZoZVR1dHr8PbyH9w+5d6f3K+rv8AgnH+0pL4Y8Ty/DXXrvfYz/vdMmdv++krl5TmxtPkkfpSnyVVubxkrQvIWTZKv+qes+aza5ap5Tx5GS7tcv8Auq2NH0ptyNt+dKsaboP73cy11dhYKiVfKYykGm2fkp93ZWnQn3dtOraMTEfD8jbm+4vz1w73P2meWdvvs1dVrdz9j0W4k/jb5VriN/yp/u0zaMTQS5WH+HfVaabf823ZUSPQ9BuW7ab56sTPvWsdH2NVtJqDIldN1Ps7Zt27d/wCmb/kqWGbY1UORrJ8lS+dEn8VUkuVmWqkz/NQYluaZX+61V3dn+61VPmdvvVbhSgCW2hZPmZt9WPOWz37mqvv2fxVmXly396rAt3mpb/lXbsf+B65+aa2SfcsX2aX/ntE2ynvN89V/J85qANJNb1e2XdbXy3Kf88bha1rbxm0MHm6hpTQ/wB6a3+dKwYbbyf4t9TfafJXb/BVkHW2fiGz1VN1nOs3+x9x6upNv+8rJ/vrXkusPLcxStY/ubiL51dPv1zOlftA6vol19mvoPt6L8nz/I9QHKfQEz/LVJ7z5/vVzmifFHSNetUl2yW0rfwP8lP/ALVgvGfym+5REjlN2a8gubWW2volmtJfkZHr46/aK+CzeBrpta0iNrnRbht/yL/qnr6rS5WZf79V7yG21XTrjTNQiW5sZ12So9dMZESifkl+0PM03w01BYtyeV+9asH4e+LfO8C6PBp95JbSvAjsif8AfOyvaP2sfgDqvgbxDcWzXM9z4X1H54ptv/jjvXg+lQ6f4Ygi+aO2tIPkXe3yVx15F04ml/whTnnzYP8Av1RWJJ8WtGEjf6WOp/hork9oel7A5j4RQy/8LQ0Kf5tsTNur678STb/h9rDy7dnkNvf/AGa+bPCU0Vhq1pOq/db5nr6L1J4rz4fa7uZdr2teZzc+IOynVjKifPnwlv5ZtL2t/Czr/wCP11fxU/cpp9yrfIy/NXOeCbb7BvWJWRP4a7vWLOLxDYW8G1fl/v12Sq8lT3jgqVPdPOrawvtSlSKxgZ/l311Fh8MdTmurdZ18nzW+b5a6rw3oi+HovmbyXf8AuVoX+qtYatEv2nY/+989RRx9OrV9lE4PamLN8Lr7+0bfTNKga8u7htipX3F+z9+zHpXwo0u31rWraO81113rvT/VVS/Za8E6fYWqeI9QXzruVtkU0y/dr6C1W5/tK9iWL/VJ87PXsFxKr/eWeVd7PTob9fu7W2VFeP8APVG/vPs1q8u75FoA6ObVYrC3eWVtiItcrpWsf2xrjyyxbIlX5Uqj9pbUkSWX7n8KVXe58nVImX+NasDrrnUmSuZv7nez7v46vXM3yVRm60BE5fxPYLc2ErKvz1z/AIV1uWzv0i/2K7i8h86B1/vV5feI2m6tu/2vl2VjzG0Ynt1nqTPAjK331rJ1J2d3ZqpeGLxprKJWb+Grt5/eo5iOUxbndWTc/OjrWteVmTVkdMTHmT97tqWF2T5asvbec9S21h81AyWzhab71dHZ2awxbqqWFts+WtabbbWtWZGNrFz8u2uNv33y763dYufneucd/OrCRpGIQpV5EqG2SraJtoiEgT5KlR6i2VLCm9q3MyZ7zYny1harMzp96tK5+RayrlHdKUjSJy/h68bQfGun3ifc83Y1fTsKNNEkq/c218xa3bND8y/fX51r6V8DX66x4Xsrn+9BUhIt7N9VLmzX/Zq7TZkoOYwZtKi3/Kq/981SfR97fKtdBN/drz/40/FHT/hL4Nu9VuZ1Sbyv3SVZR8v/ALe3x+XwZ4aTwdpU/k6rf/I2xvuL/G9fnE94jv8AL/6FXS/F3x/ffEjxNqeuag7TXE87eU7/AH0i/gSuHsH2Vr8MT0MJE27OZYW3NXUWDr5SMtcpZv8APXVw7odO3baxkfSU/ciRarqTbV21yY1i80HWbXXLKRrbULCdbiB0/wB+r1/NLM/+5VWHTWv5XXb8n8T0fCeViZe1P3K/ZU+M1p8ePhHp+qwMr3aRKk6f3Hr2Wz03+Lb/AMDr8ff2Bv2gW+AnxTi0PU2b/hGtZbYv/TKWv2dtpoL+zivLNlmt5V3K6VETxKhFDbKlWKNlOrY5goop6JvZFoA57xxMUtbSBf4vnauY2VseKZvtOvSr/DEm2szZUnXD4QSh6KKCiu/36fDQ6UL9+gC2j07c1RU/ZQZB50r/AHfkqxCm/wC9UKJVhH+SqAm2bKEeoXdqb53yvVkDpptlYt/f/NtWrV/c/LtasJ33y0ASo+9qvQvsWs+FKto+xaCS0kyoj7qx9V1JYVf+CmXmqxIr/Mvy15b488WsiPFE3zt/co5i4xOom8cwWF0/mor1iXj6f4h1RLmCLY7feryzSrPU/El7uZpEiT+5XrGiWC6VaxRf3agOUwvip8S5fAGl6ZZ2cUU0t0/33/hrd8AfGC21LQ0nuZY0u4vklT+/XhvxmvP7e8a29irf8eqo9VNNtvsz6fB9zzZ/K3pREJRPruw8W/2lapfWyx+U/wAmytCz8VWN/Ft3bJfuV5/4Mh/sq1+ws37l/u0zw3/yMDr/ALVWYnoGseEtP+KPhm90PVbaO5ib/Veau/Y9fAnxL8JeAPh14qutF8R+CY0u4PnZ0Zk3p/fr9A9Kv1sH3Nu+f7tfPn7eHhvTPE/gD/hI4IP+JrYLsZ0/u/7dc1T34nTT+I+Ts/Bn/oV5P++v/sKK8p+0Wn/PX/x2iuTlPZ5oh5KpcbYm2JurQ8GfF1ZvD3jjSL6X/SIrVUtU/jeuM/4SGJE89tv/AH1XJab4bvNS1mXUIlXY8u9n+5XmUJe7zyPkaFWUZH0LbaxZ/Y7dfIVLhl/74qoniqCzuH27fk+9XLvrH2m1RW+SVa4ebUp/7Zlbdsi/hrCvW9rE2qSPbP8AhOZZl/1G/wDu/NWl8MfBl58V/HUUE/mInmr9z+7/AHK8hs9ens3SXbvRPnr7r/Yh0qz1XTrjxPt2Rfw1jluG/f8AtTmp+/I+nbaztvCvhe00+CJdkUSIqV1Gj3kFzaqq/f2/LXn+q6k2pa9Ey/8AHuvyVbe8XRLqKWC5/dP95Eb7tfaM74nUaruTf/BXHw3n9sRS7mZEi/grae/bxJEiqrbG/wCW39+sq501dHlliX7jLURLkW7Z1Sw8qse5ufJlRqsWF/50VZOqzMku2tiDqEm3qjUPVXTZvOt/9yrT1BZXd68y8Zp5Nw7L/A1eh3M2xttef+OX3o6/+P1kdMToPA15+62tXV3L/LtrzHwBqX71Im+//c/vV6bcfx1hEmRi3H36zJk+atC8fY9Z7/O1aFhClaFtDVe2h+etiztqALFhCyPuam6xMqROtXf9Stc/rEzOrVZnH4jn9Sf96/8At1k7PnSr1y+9qLZN9chuOtoat7KekNS7K3ic5UeH/aoT5Gq26fJVTZ89aAPdN1Z95D8laaVDcp8lBqcVrcP369Y+A+pfafDktj/y1t2/9CrznVYfk+at74Iar9g8W3Fr/BOtQKR7W8LJK9DpV2/h2T7v7/z1F8qfMzbET71BjymDr2pW3h7S7jULyVYbeJd7O9fmF+1d8Tr74u+Ibja0qaVYS7IId333Wvpb9qL4zSeIbh9B0hv9Eib96/8Afr5ZudBWaJ1b/wBBoOmnE+Ytb0pkl3MrVzSOqS7a9o+JGif2bA7bf9168chsPOn+ZtiVcjvoGrYbXlSuov7nybBNrfPWFZw2MMqRNL/wOtW/0Gd4vPguW2bflR6j7R68f4UjKs7Oe/lXyt3zfwV2uj+GGtok+Vkf/drb+AnhhfFX9qy7d8tgyI1e1p4A3pt8r/x2sakvePHPBNS8Pec7/eT+NXT761+j/wDwT+/au/t7Rofh94vudmrWq7LW4mb/AF618e6x4MltpXXbv/4DWVDomoaDqNpqdjK1tqFq2+CZP4aInJKPOft7MmxqZXzl+yL+1DbfFvQYtB1uRbbxLZrsdHb/AFtfSDpsfbXRGRwSjyDKltxmTd/dqKor+X7NpN1P/wBMttWQcPczfab+7n/vS0bKitk/dJVpEqTtItlMqZ6hoAa9Mp9Qu9QBYR6mR6z0m+erSVZkWEen76iSnO9UAO7VE82xaie52VRubmrAiv5vOXbVSq81zvah3qALaOkdRTXmzZ/vVUeb5KytSuW8p/m2f7dWTymJ4n1hba1l2tsfcz15Pc+frGop829K6PxVqTXLeVu/iqvpSfY18z+P79c8jc6jw3pq6bap/A7ferQub/Zvfd8n365+z1KXd/sVU8Yax/Zvh7UJ/wDpl8tWZxj7x5FNef2r4tvb5vuNLXWw6JLqVr+4bZLby71rhNER/kavVfBN/Zpa3C3LLvf+ClTLqHXaD4kl+ypFcxbL2L/W1t6CjO9xqETb/mridYdb+yl8hl+1ov7r5q7bwA/neA381tkrMzrW0jA0L/W2v4nigZURfnb/AGa4G81JfH/h/wAS+F7lVdJYJUi/2/kp+sax/ZWh3Csuy4l/1T/36r+GLZdNvbe5lbZLL96sZGkT8zdW0vU9M1W8s8r/AKPM8X/fLEf0or7w1j4SWc2rXsn2Rfnndv8AV+rGio5S+Y/OzxDpt5pXlRTxfO7fcerkN5qX2eJVVUq/vvNSvd2oS+dL/fdfvVcuXZIt235Er5aU/d5T5+Jkvc30L7Z2Xf8A7FQzI1zdJs/36he8+Z2amvqscK+bu2bf46mMbnT9gt3l5cvaurMyIi/LX6W/sx2Evhj4N6VY7VSVot8uyvzR8DXP/CW+MtH0hVZ/tV0v/jtfqh4Mh/srw/b2yrvdFRK9/CU+Q2ox901db1iWztX8j5Hb+OuN0rxzc2epeRc/voWauqvLZrmzlZl2fL9yvMr+z8nUvvV6UpHRGJ9F+G/GFn/ZqLAux0/go1jVVdXnZt7v/BXimj3l3bbPIlZHrvfD0M9/+8up97/7dSUaGj3jTN96ptSfe1F5beTOjRbU/vbKJk3xVrzElrQbn5ZVrQ1K8WGKud025+zSvF9/+OtXUv30H+9USL5Sl9sV2f8A9nrkfGG14H3N9+t6b5N2yuc8Q7nt9u6seY6YGJ4Pv2s9cRm/hr265+f7v3NtfPkLsl/Ft/vV7xZvLNap5v8AdWsAkZ94nz1XRKu3KfPUUPyMlaklizTfWrbJsqrbQ/xVoQp8rtVmRDePsWuV1K5+/wDNW7qt4u35a5S8fe71nI0iVdm9qtW0NNSGtC2SiJcgRKl2VKkNP2VoYFR0qq6fPWq6fJVKZNlWBClEyfLT0p7pvWoNTmdVh3q9Yug37aJ4lsrzayJ5vzV0t+nyvXL6lZs6/K3z0Fn1R5y6la28qt99a8f+OXxI/sTTf7I0yX/TZV+d0/hoh+LsGj+Dbdd2/UFi2KlePvDc63qMt9eNvuJf79AuU89v/Df2zfLL88rfOz/3q5HVdHWzR/lr32bRF+y15l4/sFs4pW/gX50qTY+RfjrqsUN1/Zi/JKuyVv8AdrxR08567X4l6r/bHi3UJWX7rKiv/sVysKV28vunZSiFhYMktdbcoyaair9/+5WVpTq8vlNXQalcwW0CVh9o9unH90eo/scarZ6b8SNb0C7/ANbrNqjQf76/wV9c3nhVraX/AFDOn8NfnJ4e8SXnhLxRo/iizb/S9Oull/4D/HX64+FUs/HnhLSdcsZ99veQLKuz/arlqR948GvHkPDrnwstzcPuVaytY8Af6O7eVXtv/CNxf2y6rF9xtjf7VbF/4SieD7q/7lVynHzHxqkOq+BvEFvrWkStZ6nZy74nT+Kv0b/Zs/aHsfjP4cjtrzbaeIrVds9s7fe/2q+UfHngPez/AC/JXn/hu51LwN4ltNV0iWS2u4m3b0/jWpjLlNakYzifqq6OlZPjKb7PoaxfxStXJfB74w23xK8N27ybYdTiX9/DWx4wvvtl7a2y7v3S72roiedGJmwpsRKlSmonyU5KZuNdN1QvVh6rzdaAInqJ0pyPup9AEWz7lWN9Q7KN9AFtHqJ3+eod++mu9UZBNNsWsS8vN/y1dvJvkrCmm3tQA+jzqZv+Sq7vQA+a5+SuU8Q6l5MT1uzTKn3q898SalvllX/aqJSNIxOfmmaaetWH54k/2VrKsP8ASXdvuPW1a96yNpFizT5t1ch8ZtSWz0G3sVb97PKtdxC6w/erxzx/c/234q+Vv3UC/LS5gjEzNKTyYKsTakuzyl+//fpk0y21rs/jrN03R59Sut7NsiramRL3i/pWseIbPVPNZ99ov3f79enWHj9LawSKX5LT77b/AJNtcvDYSw2qeUu94q4/x5qTTab5StsfdVnMey6lps/iS4tL6z2zWiL+6rmtY1We2v8Aymb54m3rWf8ABD4irpsSaVfNvil+7vrpfH9nAmpW8sH3JV31jKR0xidLH44iMa/Qfx0V5lGWEa/QfxUVHMHKfAug63Ff2qea372tPWNttav5v3fv768/s9NvLBl/gRa0PFusT6loyQQbt/8AE9eH9Uqe0/unz0YmPf8AiSC8/dQL9z+N6taPpv8Aauzc2xf4q4pIf3+77j103hX7Zc3+22WV9v8AcrslQj9kuMj6C/Za+HUV/wDFWLUF+5pMXm/8Dav0A0R/Oi3V8r/sbeG5dN8L67rU6/vbyX7PE/8AfRa+qvD0Oy1TdXoUjvpx5YmxM6pbv/u15fraf8TR2/2a9IvP9Q9eb6w/+nvW5tEEvGs03L/BXR+FfGzTXXkSrsesKG285K5+b/iW6zu/goKPf4ZvO+apt6ulc/4V1X7ZAi/x/crdmT+7/DUxkQZW/wAmd66PYtzZRbv7tc/cffrd01/tNvt/uLTkWY94mx/lrmte/u/7Ndhfpsd91cjrCLs/26yN4nK2Ft52pW6/3pa9ytk2QJ/uV47oKfafE1kq/c3V7R/yyRf9msC5GfMnzUy2T56sN9+n2yfPW5kWoUqaabZFQiVUv3VIn3VYGJqs3zblrFd9/wB6rt5NvqvCnzbqw+0WWLaHfWgkOyi2tvk+7VtErcgh2UbKm2UbKsyK7pVd03VddKrulBqUtrU7f8u2n7Kfs31AGTeQ70rHms9/y7a654d61XSzXfVgconhWLd5vy1Y/sRt38NdnDZq6/Mq/wDfNQzWC/w1BZy72GyDZt/4HXhvx+vItB8OXs7NsRYnffX0VeW2yKXd/dr4y/bR8T/ZtGtNKib97eS/N/uLWtOJUfiPjLXpmmuHll+R2+dqyt67vlq7qv764dqx33ebsraR6UTV0fdNe/L8ldXc6Vvt90v/AAFK5LR90Mqf7FegW265gib+7XP9s+hw0eekYKWCpF5W3fur74/4Jy/EWXVfCWt+DLxv3uhs8sDu3ztE1fD8Nt+/evY/2VPFTeBvj/oU/mrDZaorWU/+1uT5P/HtlLlODF4b91zH6C6JN52pXCyr86tXUJZq61zn2NrbWZblVbZK1ddpXz1Z8icv4h8MRXkT7Yq8h1vwHsun+X739xa+m5rBZovmXfWFeeFVmbcqrsrLkN4yOB+G/hu50eVLyzna2uF+78v3q94SaW8ZJ523y7VSud0fRFs1Ra6NEVPu0ohInpu+jf8AJUO+tCSbfUL0b6bvoAZT/wCCmfcob7lABvpj0r/cplAAlQzPU1ZmpXPyPzQBS1K8X7tZkO96ZM7O/wA1TQ9KBSHP8i1VmerFy9Ub91RaozMrVbzyYnb/AGa801W53y11HiHUvkda4V90zu27+KuaR2xiaFjW7D9ysewhrYX7lZmMh9zMsMD7v7teI6lqSvql3L/tbK9b1ubybKWXd9xWevB7m53zu3/PVt9BtH4C8k0t/Ptauns5vJiSL5diVyttN/eq79sWFdu75K05iOU6ObXlhidV/jrh/E8zTRbv7zVbmvPO+VZfkrJ1JPl2bmdP9utzHlKWiXLW11uVtletQ63LrFnFubfsryOztmeVPl+SvTfDdtss0Zl/h+WsZfCblz/gNFTbVornA8H+Cfwx8IeMNNu2ubn7Ynny7XeL/llv+SuK+JFh4V0q/wBQ0yziZ5beXYv7r5GrN+DuleM7nwl/afh6WJNMul2Pv++m3+OvX/g58KNI16K41DU91/8AvX+//G38b16EPhPnY/CfKtn8N5dV1J/3H2a3+/vr034Y6DbeAJdQnWCO/lul8pkevojxhong6zV7GCW2s7j/AHq5HR/AH9pazafZrm2e381Nzo2+uOVPkkYx+M9r+HXhuDwr4F0yxgXYm3zf+BtXqelJsgWuRhhWH7PB/BFsSu2sE2W6f36uJ65DqX/Hu9eb6x/x+bq9L1JP3T/7teZak++V2rc0iaWmvviRGrH8VWfz+atXtKdtm5qdraedb0olyLHgDxD/AKQiv8jrXsFtMsy7v9mvnXw8/wBg1m33fcb5Gr3rw9crNF5bN937tTIRVvN0Mr1oaJc/PTNbs/Og+X76fPWZolyyS0pAdBqqb1euH1j5N9d9f/Pao1cDr3yO9YHVEz/A1s03iuL/AGd717G/zr8teVfDeHf4llb+4tesPDsTbUBIovDvarCJtqZIadsreJzSG/c+asfVbn79aFy/yVzl+/zbaJFxKUz76tWEP8TVVhh3y/NWxbJsoiXItQpUzp8lEPSnbK3MCKih0+eigBj1XmSrf8dRTJQBS8ln+7TvJ2fxVLspuyg1BKNnz06j771AFi2SpXhV6bDTL+8WGKrAx/EL/ZrWXd/EtfmV+1R4hbWPivexbv3VrAsS1+g3xC8QtZ6NKyt86fPX5afEvW21jxprtyzb/wDSmRP9yuima0o+8cJeO+59rVBF96pLn77VFD8/zUSPYgaFhNsuK9A0e5863rz2FK7bQb/YiL/s1zyPewkvsmu8Oynw3jaVdWWoRNsuLO6iuIn/ANrfUv303UPbLNAy/wB6nD4j0a1Lnpcp+svhi5i8SeF9K1Ndr/arVH3p/uV0elQslwitXjn7GHiH/hJPgJojTtvltd9v/wB8vXuqIu75a3PzOv7lXlL1snyVa+zLsqKF/lq7D861iZFfydlFW5k+WqlBqG+q+/56m2VDs+epAmpn8dGyn0AMb7lFy/zJt+5to30zZQAUPRTXeqAhmfYvy1z+q3P8Na15N+6euZvH3tUgRIjvLuq2ibaZbJVh6ozkV5vuViarc7Fllati8fYtcrr15sspf79RIuMTifEl5vleseH56ffzb5XaizTfXKdMvhNWzTYtaa/cqlbJV1fuUGRyvxC1L7B4c1Btvz7di14fC7b/AJq9V+KNyz6N5TfxS15PeP8AZk37qyOiMSxc3iwxferKfUpZn+/8lUbmZpn3NVnTbP7S/wB6qLkaum3jIyRN9xq0L/a+yqjwrZpF/HubZWhNbb5UWuqJxyLGiWCzSp8tei2dtstUVf4a5rRLDZsbbXW226FaJRI5iLyf9qipd6/3aKwND4K8H+Lde8JWCWOmSrDb/wASV7r8DfHMsNr/AGDKzJvWV4n3fP8AM+7/ANnritY+HU/h6VVlgb5/kV9tavgP4e65f6tFeWc8um+V9248r7n/AH1WlKR899om8YfD3wF4VluLzxDrkk17cNv+z/fd/wDgdav7Oulfb/Gsv2ZZIdMs13qn8DM1cZ45+G8/hvfqfiO6a8mdtkW/+9Xtf7K9tczeGdT1W5tvs3my+VEn+wtdlSJdGPNI9ytk36ii121mn+jpXH6Um+9Su1tv9Ui1znolLVf9Q+2vKb/5JXX/AGq9b1VG+yv83yV5Fqu37U9WbRLFg9Xbj/V1j202yrE1y2371QIz4U/09P8Aer1jwrM0KpXkm9knRl+/ur0vw3c/KlAHpCW0bxbpd3zrXL38P2O9dol+StuzeXZsZt9F/bK8X3fn/v1BqOsJvtmlvH/HXnviq5+zSuvzPtrstHvPs1+8Vcb8QrZrOeVf4N3y1zmtMu/CL99ql3LXrGzfLXl/wQTet7K33K9Vtk3yvVRIkHk0102LWg8Oxaz7x9i10mBj383ybawZk3tWnfv89Z+z56wkbxGQpsatCFKqonz1dSriRItw9Kl2VXhercL763MyF0puzZVp0qq6fPQAJRMlCU6gCrsodKlob7lAFTZRCnzU96fClBqSpWfqX3d1af8ABVTUk/0egDwf4x6q1hpN227/AJZb6/MrW5v+Jpd7m3u07Pv/AOB1+gf7UWpfYPCusS/88oHRa/O+/wDv7m++y/NXTD4Dro/EZly+96IfkWmb/np8P92sz1afxF2H/V10ekdUrAh+StfTXbfWMj0qEvfOwtn/AHW6rds7PsrMs5m8r/Yq5bTb3VaIn0PN7h9yfsAaqz+Btb0jd/x4Xz7f91q+soXr4i/4J9X7J4g8W2e75NsUuyvuBE2LXSfmOYR5MRI0LZ607Z/krBhm+atuH5KiXxHBEt/fqu6U7fTZnqDUhqJ6lpuyg1BN38S0PTqKAG0x6fQ/z1IENV5n+WrE3yLWfcv8j1RkZuqzfIn+1WO/ztVjUpt7Iv8As1XhT5qkC1ClE3Wnr9yq9y9UBSv5tiOzVwPiS5bf/sPXXarMqW8u6vPNbufOl/3KxkdVM5+Z98taFgm+qSfvmrVsIdi1gWaFtDs/vVbf7lQwpU1y+yB2oMjxz4u3/ky29sv97fXlc0zTNXZfFG/+0+KpYPm/dRLXGbN7UpHbAIYWeX5a6PTbNYU/irMsLb5q6W2h+RKkmRn3/wC+lii/2q6jw9pTaleebXPzIv2qJv7jb60NE8Ttps/3v4q6onHI9T03RHhX96vz1YvNNZPm2/J/fqp4e8YQX6orMrv/ALddBczLNB8v3K0MDmfs70Vs/Z0orPlOg+b/ABP4/g1LVLSeWJnSzl3qn99/uf8As9Gj/FrVdb1600+zg2IzbN6NXnmsf63/AIHWz8Hf+R+ta5cOfNfbPo+/8E6ZrzRXOpwfaXT7qP8AcWuj0HTYNH0v7NFEsKLu+RKii+9V+b7/APwCvWl8J6VIveHv30+7+5XdWyfIlcV4d/iruIv4a5pHQVNVT/R3ryDWE2Xjq1ey6v8A8eteP+If+P8A/wCA1X2RxM+3+/Us33Kit/v1PcfcrM3M3eySoy/3q9D8NzRIm5m2JXnT/wCtrsLX/kGpUAem6b4n0+8V4Ip43uE/gRq0Jplmi+Vvv14D4M/5GxP96vaNN/49ov8AerORYTQ7LpZ/40rC+KMP2nRUnX76r81dLcfcrC8c/wDIuTf9cnpCiXf2foVudEu13fM7V7BbaUsK7v468f8A2cv+Qbcf71e7P9ytIkVTHuY9iVz+pTbE+Wujv/uvXKX/AN16uRjEx7l3eq7/AHKlm+/UMv3ak6iSL71T1BF96pUqomEiwj7atWz1Sq3b/frQRaT56rvT0omoAip1No/joANm9aY9Sw/6qopqAK/8dWIUqv8Ax1ai+7UAWUT5Kqakn7h6upVLV/8Aj2ag0ifDv7ZmsfY/C9xbbtj3UqItfDOq/JdfL9yvsv8Abf8A9Rp//X5F/wCz18X6j9567I/wzso/EVf4qnhT5qii+9VxPvmsz1Ykif3a0LD5JUZvuVR/jq9F/q6JHfSOjsJvv7fuVahdvtCVn6V92tKz/wBcKyPci/cPqv8AYDvPJ+JfiWBm/wBbBFtr72uX/dJX57/sK/8AJYNV/wCvP/4iv0CuPuVqfn+ZfxRttefvdtdLbTK//AVrjLP/AI/Hrq9K+49Ejyomhvpj/wC9RTag2iOooSh6DQf/AAUPR/BRQZDESlf7lOpr/coAqTP8tY95N8latz9ysS+oAxbl98tSw1A/+tq1D0qQJapXL1drPvKog5fxDefuni/2q8/v5t9dnr/8dcTeffrGR2QK8KfNW3Zw/JWPF/DW7bfcWsCjQto9j1U1j/Vbf79XrXvVLUvv0Gf2j5v8WzLeeJdQn/29n/fNY6J89XtU/wCQrff9dXqGL71KR3xNCwT7jPW3F/qqzLf/AFdacP8Aq6iPxESKkKLNf+W393fWU8O+f5v71atr/wAhFv8Adqv/AMvFdhzl3QXlhvE8r5Nleu6VeNNEit89eVaX99K9O0H7iVUTORtUU+imZcx//9k="/>
  <p:tag name="MMPROD_12894LOGO" val="/9j/4AAQSkZJRgABAQAAAQABAAD/2wBDAAMCAgMCAgMDAwMEAwMEBQgFBQQEBQoHBwYIDAoMDAsKCwsNDhIQDQ4RDgsLEBYQERMUFRUVDA8XGBYUGBIUFRT/2wBDAQMEBAUEBQkFBQkUDQsNFBQUFBQUFBQUFBQUFBQUFBQUFBQUFBQUFBQUFBQUFBQUFBQUFBQUFBQUFBQUFBQUFBT/wAARCAKA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iloAKKTIoyKAFoopMigBaKTIozQAYFBAprSovUiqst/BEPmlQfVqhzitylGUti1RWQ3iSwj/5e0z/ALy1n3HxB0W1cpLf26MP70yiuf29KO8zeOFrT2gzqPwpPwNcynxA0F13DVbU/wDbdKli8caHMP3eo27/AEkX/Gn9Yo/zj+qV/wCR/cdDRWJ/wmOj/wDP9D/38X/GhfFmkt928hP/AANaf1il/Mg+q1v5H9xt0uD61lR6/ZyfduYm/wC2i1Zj1O3fpLH+DCq9vTfUydKot0XqKj8+P++v50oZT0NacyM7MfRRSZFWIWikyKWgAooooAKKKKACiiigAooooAKKKKACiiigAooooAKKKKACiiigAooooAKKKKACiiigAooooAKKKKACiiigAooooAKKKKACiiigAooooAKKKKACiiigAooooAKKKKACiiigAooooAKKKKACiiigAooooAKKKKACiiigAooooAKKKKACiiigAooooAKKKKACiiigAooooAKKKQ9KAI1JzSscHpUEtxFbIWd1RfVq4vxR8XPDvhO3nlvb+MCFdzASLux9K5qleFGN5yOijhq2Ily0oOR3CgH0zTZHCKCRmvlvxf8Att6LZymLRdPuL/K/LPuVUVq8X8Q/tIfEXxz+6tJJLRFb5W06Ji3/AAKvCrZ7haekXzS8j63C8I5hX5ZVF7OL6yPvLVvF+j6PFI95qFvBsHzF5Fyv4V55rn7UHgbRoHdNViuQv8MRzXyVpPwb+JXxC1SKa+judtx8zXN0/wD6FXouh/sSai+86tq4VT90Qq1ed/aeYYh/7PS93+8e1HI8mwS/23E80u0TqvFP7bWkWIX+x7R7/wDvZbbXnmu/toeKbyZf7JsoLeL+Jbg7t1exaB+x14XtLRIr7zbuRf492K9D034D+CtOjijTQ7J2j7yRhmqXhs2xPxzUBfXuHMG/3dJ1PWx8W+IP2gPiX4ojRVlvLFP7+nwOv/stSw6N8YPFlqjr/aFxEV/5ay7K++7TwxpthCqW9nDHGvRFWtBLKCIfLEq/Stf7Eqz/AI1aUjB8VYel/u+FjE/PTS/gr8Ub6bZ5FzbN/feWtC4/Za+It5ueULKzf356+/lhROqKPwp5HsBVR4dpcvvTkTLjTFc3NTpQXyPz4tf2S/HE77JLeCFf7/m1tW/7E/i2f5n1O1i+u6vu8CmkE+laU+HsPHZy+8wrcZY+rsox9EfC7/sV+LoE+XVrZ/8AvqqZ/ZH8cWT5hvYm/wB1q+96Yy81q+H8O+rMFxdj18ST+R8Eyfs4/FLTFdra5kH+5cVjaj4R+MHhdHZrjVo0X/njLvr9ECN3vULWkL/eiU1hLII/8u6skdEOLqz/AItGMvkfm+nxG+KGgv8AvdS11/8AYmRn/wDZK6zSf2sPHmhReVc2ayqv8dxC4evvBtLtmB3W8f8A3wK5/WvhvoGvo0d5p0Eyt1DJWP8AY2Lpfw6zOlcSYCtK2IwkbeR8ueHv23bxZ0XVNNQRfxPE1ep6V+1/4Lu/LWe7+zu33ty/drd1L9l7wLfwusekQQu38aLXlniP9iW1u7tpdM1RrZf7jhn/AK1PJnGGj7tpnR7ThjHS96Lp/wBfM980j4reGNbgV4NWtHVv78qrXVRXcVxErxujKehU5r4J8V/si+M9FmH9mxjVYl+7Ir7CP++qwX8S/Fb4d3iW9xdazEIP+WShni/9Aqo51iMPpiqT+Ri+GMFi3/sGKi/KWh+j+Q3fNICCK+H/AAx+2d4g028SDW7GOeEfKyxLtlr27wL+1V4W8YF45ZP7Odf+fhlG6vWoZ1hKr5eazPnsXwxmWEXO4Xj3Wp7rwTR+FYum+I7LV4Ukt7uGaKT7rxurCtlTuHBr24TjNXifMzpypu0kPopMilrUgKKKTIoAWiiigAooooAKKKKACiiigAooooAKKKKACiiigAooooAKKKKACiiigAooooAKKKKACiiigAooooAKKKKACiiigAooooAKKKKACiiigAooooAKKKKACiiigAooooAKKKKACiiigAooooAKKKKACiiigAooooAKKKKACiiigAoopKAI2OV4GaE6dMVznibxnpnhWze5vrqKBEXku6g18z/Ej9s8RCa18L2pklBwt3Kf3X5V5OLzPD4SN5yPcwGS4zMX+5p38z6k1vxPpvhyze51G8itolXcWkbbXz/49/bI0HR90GhD+1Ztv30O1FavnGPTviH8ddSXzvtl/EH3r9o3JFH/ALte7fD39jCzsjDc+JLxr2Rfm8iJWRP91q+ceY47MPdwcOWP8zPs4ZNlOULnzKpzz/lieQ698cviD8ULxrOx82KOf5Fis1ytXfDn7MHjjxhcQXeq7rVJPvyzN89fanhj4baD4RjVNL063t9v92PFdUi4Xng06WRSqy58XUlJmVfi2OHj7LLaMYR79T5u8HfsZ+HtKWCTV55dQuUbcf3hWNv+A17T4b+HHh7wnC0em6Xa2ob73lx7d1dTuHqKQoT1ANfSYXLcNhvghY+Nxeb43Gv9/VkxqQRxdFUfQVKTz0rnvE/i3RfBmjTavreq2Wkadb7RNeahcrBBFuYKu52+Vcsyr/wKvEfEX7dPwo03Vp9F0HU7/wAeeI12+RpHhLT5b+a7+Xc3kyqogfYu5m/e/LscfeXbXr08LVqJunBtLstvU8aU0viPo4n/ADihjjnGa/PbxF/wU+1G/wDGFx4S8H/C66OrXN0umWC6/qK2twl65EapPa7fl2zts2+ev3fvJztofEH9sr9pj4GPo+p/EL4b+HbHRL268sGDe3mbfmeLzYrqVY5HXcU3r/C3yttavfhw5jpuEXFKU9YpyScvRXuZe2gfon5ihQx4FY2qa/pug6bdahf3sFpYWsbzzXc8qxxQxqpZnZjwqqo5avzu8Xa144/br8a+BLzwZ4h8R+EvA+uabc6J4htbQ3M9ppd7BFLPKtyqNFDLHOk8Eatu+dT8yoy7R5j+2/8Asa6N+zTo/hnWfC11q+o6Vfzz2l/carcwP5Uu1WgRFWJW+ZVn/vfd/h/i7cv4fpYrFU8FXr8k5t6Wva19G20k3bS1zOVaSi5KOh+lcn7T/wAIBkH4neED9Ndtf/jldN4F8baN8QPD8Wu+H9Ti1nR55Z4ob2AZikaOZon2N/Eu6NvmGVYfMp2kV8SfsbfsbfCT4t/s7eGPFPirws+o63fNeie6/tO8i8wLdzxL8kcqL91F/hr6p/Zv+Dt38BvhNp/gi71uHxFHps85tb2KxazbypZGl2upll3MHd/mBX5dvy5Xc3mZnhMHhJ1KFGcpShLld0kmle7Vm+q8jWlOU/eex3/i3xNYeD/DOq67qs5tNK061lvLu58tn8qKNNzttX5jhVY/L6V4Wf8Agoj8AiOfHMhP/YFv/wD5Hr2P4n+DP+Fh/DjxP4ViuTYNremXOm/ajF5og86J49+zcu7buJ27hWT8OPhN4Y+EPga18NeG9LhtrO2gjV5RBFHLdSLGsXnz7FUNKyou59vzV52HWH5Wqqbd9Emlp1voy5Xv7p5h/wAPFPgGMn/hNZD7f2Lf/wDxirelft6/BDxBcyWuneMjPPHBPduh0m9TEUELTyt80H8MUbv/AMBr4d/4JYxJL+0XrKsN3/FNXGP/AAKs6+6NS/ZI8Pn9pLwv8XNFng0a50tLtdQ0u0sI1j1KWZJ189nXaRLuncuzbt+1Pu7fm+ozXLMuyvFzw0ubSN07rVtXSattfS5jSnOpHmM6w/b9+BGo31rZweO0SaaVIlkuNNvIYgzNty0jxKiLyfmZgq+tejaZ+0X8LtVvbaxsPiL4Vvb25lWGG2t9ZtnllkZtqqiK+WZm7Cvzj/4KnIkf7RmjhB/zLVv/AOld3Xoln8L/ANk21+CWl3/jLV9CtPFo0Wzgv59E8QG4uorvyI4HligtpZEklV8szLG6s2533fM1dFbIsNDBYbFRcv3t9Ek2rO3kZxqz5pR090/SSCSOVcowIp5OeB1r8k/+Cbfxb8e2Pxq0zwRZ3t9qXg28huWvdPnDXFvYIqyyrcRf88N07Krfwt5/zZbay/rXv9a+bznKqmUYp4WUlLS912ffs/I6KdT2keZHHfEP4k+F/hX4cm1/xZrlloelR7gJryXYZXCs2yNfvSSFUbaiBmbb8or84PE37Svif4s/Gq58a/BPxd4ni1Kzt1uz8P8AxHMVg1IRJtlWyto5Wjn/AHSM7xfLL95otz/6r6h/beuvg34M0/SfGXxJ0Q+K9ftA0eg6HLqEypcyqys6+QH8oR52ebK6MNu1W3/u425H4ZeGtC/bQ+EPg7x54auIPhd8TfCUv9mwar4fst0Vg0ON1r5TbVltXjdXWLcyp5u3c371X78FRWGwv1udNuMrx5mlyp9ut/XSxE25S5Yn0N8AfjfZfHfwL/bltpt5o2o2dzJpmr6PfRus9hfRbfNgbcq7tu9fm4+98yqwZV9OlsILgFXiRgw5BFWERUUDp9KYLmEsVWRS3pmvlqlOnUlKSjp23sdEZyieX+KP2d/Bfis3FxJpccNzP9+eEbXrwvx3+xdJaW/m+Hb15ZC2fLuGr7GUNs+9+VNKnHUP9a8evlGFr/FA+jwXEeYYLSNR8v8AK9T86brQfiV8HtQQp9tjit/n+T54a9C8G/tp6vpp8nX9NW5Tdt32/wAm2vsy+0i11aBo7mBJkbqGXrXkfjn9lrwf4vTdHaDT5lGVe1+Tc3+1XhSyrG4N82Dqe7/Kz6mHEGW5jHkzKh7380Te8D/Hzwh46XZp+qQmVV3OjnYV/wC+q9DikWQbkYOjV8G+PP2TfF3g5lutJmGrxb92E3I8S1m+Df2gvHPwyvUttYN3dRKfL8i/XG1f9mrpZ3Xw8uTGw5Sa3DGGxsHWymspL+V7n6GA7qOvpXinw3/ab8PePCsDOtjdE7fJmdQS1eyW13BdIGikV09VbNfTYbF0MVHmpT5j4PF5ficDPkrwcWXKKKTIrvOAWiiigAooooAKKKKACiiigAooooAKKKKACiiigAooooAKKKKACiiigAooooAKKKKACiiigAooooAKKKKACiiigAooooAKKKKACiiigAooooAKKKKACiiigAooooAKKKKACiiigAooooAKKKKACiiigAooooAiAB+lJn3pks6wgFjgV4p8Yv2kdE+F8iWcRF/qcqsy28DqSv8AtNXFicXRwsOerKyO7B4DEY+rGlh4c0mera/4p07wxaSXepXUdtAgyzyNgV8yfFj9sW2tnmsvCypcuPk+0t9z/gNeHax4v8efHfWfJBnvYnl+W3tx/o8Ve/8Awp/Y9stLC33iiVdRmYKRAFwi18jVzHF5lP2WEjyx/mP0elk+W5HCNbM589T+RHgVl4a8ffHPVZLl0muEd9zNM2yJa+j/AIafseaHoSRXevyNqd7u3+WT+6/75r6A0nw5p+iQJHZW0UES9FRNtahUY5Nd+FyOnB+0xD55Hh5jxTiK8fY4T93T7IzNL0Gz0e2ihtYI4Yol2oqL8qitQZFIeOnAryH41/tLfD79ny0aXxbr0UWovF5sGkW5829uMh9u2IfdRmjZfMfbGG+8619VQw8puNKjG77Jfoj4mc3L3ps9dPSuf8U+K9H8FaLPrGu6rZ6RplvtE19qFwsEEW5gq7nb5VyzKv8AwKvzd+O//BTPxXqscVr8ONBm8IaddRedBrOsxLLdXUW/bvgi+aBV82KeJv8AW7u2xlrV0D9hzVf2n/henxK1X4sXvifxbrthDdaa13Gv2OylbdJLZy7WY+WsrPHti8sRMH/dt92vrFkE8NQhisdPkhN2Wl357aL5u/kcvteZ8sVc9k+Nn/BSLwD8LNf1bQtH0rVPF3iPTZTazxxf6HaRTpM8csTSy/NuXazbljZG+X5v7vm/wH/ac+Pf7WPxWhXwzJoXhLwZoOoQXOsQpCGknspZ/ltmeVZHaXy4pdrxLEv3t235K978LfsyLL+zbq/g/wAV2PhuPxlruly2esa1pVl5/wBsuFMn2e7meVUknnXcszM+G80uy7c1+bn7K/x88Q/sxfFLUjB4a1DXr/UYv7Il8OC4ls5Xu/PXbvi8pt0qP5sart3fvWr6TKcuwWPy7E/VKalWppWcndNbNpOyXVre2hjUnOFWPNL3T2X9rr9iTxJ8OvhjJ8QdZ+Jmo/EDUdMlit7uXWUl3C0kkSKJYC0srblllZmDNtdZP4WT956F/wAErtI8H6v4R8S3cuk6bc+NtH1XzVvZbBWurW1nt0ij2Tsv3WaK6+VG7t/e+bT8UfCj9qT9p7Rp9I+Iep+Hvh14OuNsd3pNjbpdTTGJvPinUBpf+WvlL/x8x/6o/L/f+ev+Cd3xysPhF8ZbzTde1eDRvDev2TRSz3ckMNvFcwfvInklkZdq7fPX5fvNKvy/3PSoRqZhw7iMOpqVSk1K0ekezsrPq9L9DKfuV4yt7pY/4KZ+AP8AhFf2jDrcMN4LbxHpsF1Jc3C/6OZ4v3DxRNt/hjigZl+Zv3v+0teh/Gfxf8Vv279J8K+F/C/wn1Lw94dSW21V9c1lnit5d0Sx7lldVRol8+X7nmSyJsZVX5lrN/4KU/Gn4b/FYeFLDwx4hOv+INFluBI2mskthFBPFEzbpfuySbki2+UzKu2Xf822ug/Yg/as+IFn4U8J+A4/hnq/i7RIdWj0r/hK7OSd4tPgeVMpP+6lX9wsnZ0VY/KX5du6tKlWvHI8HjVFOrS5ormdrLo0m1fRK24lb20o392R9lfsy/B29+BnwR8N+DNQvINQv9OSV7ie2VliMks8k7qu75iqtJtDHbu27tqZ2jxD/gqXoV/rP7Oun3lnD5tvpWuW13eMXVfKiaKeDd/tfvJ4lwvPzV9njtk/hXyl+0p+yV45/aJ128Evxju9F8HyFfI8NRaOHgT5Yt3mss8fn/vIvMXzVbZu+WvzvKsav7Up4zFTStLmk7N31u7JLf8AA7asbU+SJyn/AAS08bya58DNR0K51OC4l0PV54oLFdnnWtrKqSpuVfm2NK1ztZv7rL/BhftgHcuMfWvgfwR/wS78JeFJoLrXfiLrj6zbXSz2d9ojQ6Z5G3aybVbzW8xWRn3qy/w/L8tfcjeI9KhGG1K2A/66rTz94fFY+pXwTcoTk3ta1/68iKLUKfLM1/uivI/jh8fvCXwc8P60dY1nSF1uHS59QtNCu9UitLq8CK+1Y1b5/nZCisqt81dxc/ELQbP/AFuqW6n/AHq8L+Lfws+A3xs8SQ6541tItY1aK3Szjn+33kG2JWZlTbFIq/elb/vqvMwlKMa0XiFLl62Wv42/Mc6q5fdPg7/gm7488P8Aw8+PGq6l4m1vTvD+nyeH7i3F3qd3HaxNL9ptm27pGX5tqt/3zX636TrNnruk22o2F3DeWF3Ek8F1DIskU0bKGV0ccMrL0avk5f2Tf2V1/wCZfVv+4xqP/wAfr17WNG+FHjD4VR/DjUBHceD4ra2s00wXU64ig2vEnmI3mfJ5S/xZ+Wvo+IsZh81xixVFSjeyd0tkraWeplRnyR5ZH5tf8FHfHWkeNf2lL2DSZ/tX9iadBo93Mrq8TTrLLI6oys33PP2Nu2srI6/w1q/t8/swWvwh8Q2XjPwtp8Fl4K11vIeGGVdtnqDBm2Rxfwxsqbk27trLKvyr5S19P+KP+CdnwI8TajDc6Tqmq+GYEj2G007VFaJm3N87faUlbd/wLb8v3a7n4d/sd/DvwB8M/GngODxJq+t6D4tjVbi31a9tp0tZArKLi3TylRZfuNu2t80Ef9yvqIcR4bBU8GsKpfuk1JNfEpWu93Zrp+ZjyJynzP4jQ/Yp8SfDXxf8I4dc+HfhWx8LS4j07VrWC2UXK3MCL8sk+3dc7VlDLI25m8z5tr71Hpfxk+Mnhr4D+B73xR4ovPs1jbjZDFHl57qY52wRLn5pG2+vTczbVVmHyV4C/YX+LH7POprrfwl+Kul3d9dSxpqOnaxYPbWF3Arb/m2tP8275flVH2yybZE/i84/aP8A2av2nfi18R7HV/EmhaN41tLSONoLLRNRFrpcC7/3sGyeSKfdJtDO6tu+Zdr/ACKq/MSweBxeYSkq69k7u8rp/wCHXr0T+Z1KbVPRanhc/iXSP2jNX8aeMvit8QfsXi2a2kg8PaLbQyRwtPs3QRNPJE0FraozbfmZW+dpJWX70nt3/BK34ojQviB4m8C3lwVt9ZtVvrJJroKq3UHyypFF/HLLE+9mX5ttr/F/B9/6r8Bvh14kt7Map4E8Oag+n2iWFqbvSIJPs9sn3YY9yfLGuTtVflFfkL8OfiL4W+EP7VWheL/ClyD4Lg1VJYjqFpLusbG5i2zxMu5maWCKeWLfubc0W75lavsMDjKWe5fi8vhFrlipQWjSceislv8Ae9TnlGUKkZs/cNlBQj161+MX7T/wq/4Y4+L1tpngHxp4jt7m901bpp0l+y3EVszbPLa4gZfN3SQStt8pVXbF96v198MeL9G8Y+HrbW9E1O01fTLjd5N7Y3KzQS7WKttdflbDKy/8Br4L+AiS/tIft+eOPiB5k154c8Jxy2djcQ3y3Fvu2vZxBOOY5U+1z/uvlVm+983zfHcN11l9erXrR5oRi+aL2b2Sd0+rN60VOy+0e0fsB/tGXHx1+FT6VrTeZ4n8M+TZXczSSSvdw7P3Fy7v/wAtH2SK3zN88TN8oZVrtdU/bA+GXhj4v678N/EetN4a1rS/Ixd6uqw2Vx5luJ/ln3bU2qyg+b5eWYKm6vz61+TU/wDgn/8AtkXEumx48L3BSVYFiWR59Gnl3PEu6Xd5kTRuiszqzNArN8rbW9Q/b2s9G+PXx7+DfhHw2PP1TW7ZZJdb0+2S6WSxuZ18qRWRt0scSRXUv8Kqrlt3zNXqYvJsLUxsa0W44erFzi1ry2V2n3s1a3miI1ZKFn8SP0X0TWrHxDpttqGn3cN/YXUazQXVvIskUsTLuV1ZeGVh3rZ3cY714Z8EP2UvA/7PupLqPhCPVbOeSw+w36TX8kkOoNuRkuJoydnmIVfa0aoq/aJvl+b5e0+LvxP0f4P/AA91jxf4iedNJ0uNZJVtY/MldmdUREX+8zOq/MQvzfMyrlq+Aq04OtyUW5JuyurN/LU64y93mkd4QHHOCK4bx78I/D/xBt/K1GyjkZRtVsfMtcz8GP2mfh78f7FH8K6/F/aCxebPpFyfKvbbATduiP3lVpFXzE3RluFdq9eBXb3OK5cTgrN08RCz7Nf5nTh8TUoSVShO0vI+Ifib+yRq3hqZ77w1M15BH84idv3q1zHgb4/eMPhHejTNVga8tYm2SwT/AH1/4FX6ClAyEHJ5rzz4i/A/w18RbZlvLRIps7vPiXa/518ficknh37XAy5ZH6DguKaeJp/Vc2p88f5uqKHw1/aA8NfEVIora8jgvGHzWsrbX3V6msvmcjp7V+fvxL/Zu8TfC29j1TSZ5L23gPmpcwq3nQVufCb9rHVvCkq6d4ojm1O1X90tx9yaM/7e6nhM4qUJexx0eWRON4ZpYqn9aympzx/l6n3VS8EVyfg7x9pXjXTbe+025jnt503oytz/AN811YbmvradSFWPPA/PqtKdCXJUVmPopMilrYyCiiigAooooAKKKKACiiigAooooAKKKKACiiigAooooAKKKKACiiigAooooAKKKKACiiigAooooAKKKKACiiigAooooAKKKKACiiigAooooAKKKKACiiigAooooAKKKKACiiigAoopG4FAERkGQuOtY/iLxRpvhewlu9SuUtoIxuYua5P4qfGHSPhhozXN7Islwf8AVW6N87tXxT42+Jniz4668tjbC5a3kb91aRfc/wCB181mGcU8N+6pe9U7H2OTcO1cx/f1fcpR3l/kd98bP2rrvxHDPpHhRmggdvKa/T/WMv8AsVz/AMI/2adc+I+oRarrvnafpUv712f/AFs/+7/cr2T4Mfsp2PhyS31bxAI76/2h1jdPkjavo+2ijhj8uNNqr/B2FeZhMsr46X1jHf8AgJ72Nz3C5TSeEyiPrPr8jlPAXw10P4d6atnpdqkK/eJx8zN/eau0V+ePxoI4wTWLrWsWXhzSrrUL+6hsrC0jaae6nkWOKGNV3M7s3Cqq96+ypUI01GnSifmtavOvKVWrLmkbWQOtMEqE8EH8a+BfHn7cHjz466neeEv2cvCOp6jdRTKsvii5hjEcSq8jfKkv7qJZVi+R52Vm+ZfKDbWrz7wL8A/2jv2dPjrpvjua0bx6l99msdb1Gzv1vp7i1lniieI/aXil8xRHEyv91Nqbn8tZFr6WnkzjTlKvUjCVrqLer/yv0vucjqdlc/T/ABzg18o/GH9jCz+KP7UPhH4jXtto174YhtjFr2kXcLrJdzRJJ9nk+X5Z8s8SssuPkt1X51bav0JoHj7w/wCK7/UrDRdd0zV7/SJfJ1G0sbuOeWzkyy7JUVsxtuRvvf3GrqhyB6149GtVwlSTg7Npr5NWZo4qe58Zf8FK/g1D42+CA8UW1vMdX8KzC4TyInlZrWVkS5XajfKqrtlZyrbVgYfKrM1cL/wS1+OP9reF9Z+GGoSZu9HLalpfy/etJZf3qfKnG2dt253Zm+0f3Y6+vvjh438O/Dj4UeJ9e8YW5vfDVrasl3am2+0faklPlCDy/ut5jOq/N8vz/NtXmvyj/Zb+Dfxo8SeN/wDhKfhBbX3hayHnxQ69qkii0EDeZ+6d2i2XXzx7W8qBlWVFZkj+Xb+gZTWp5jkdbBYuaioPmhKTsk+q+a7J7nJUXJUjKJ+xms6zZ6DpV3qGo3MNpp9pE8891O6xxQxqpZndjwqqvVq/FP4va5beLf2rdX8QfBmO91ZJ9Vj1jRxYWM89xJdLEs88qwSLvb9+srbWXb8n92v1c+Bfwm8ReBfhHL4U+Jvi4fEW4uFk+0y6lEZESCVF821d5SzTx7vN+aX7ytt2qqhRattX+HfwisLnTvDekaXo6PI1w1jo9olvFLLtVd37tdu7aq/N/sV5GR5n/YtarKnD2jknFa2i0+rVtfwHXtOMeZ8p4H4cj/ap+PXgO/07XhpXwjivPsj22qWsTC8ltpN63ERgaWV4ZFjdZVbdDKrxon8TNFk/D7/glz4B8I3a3XjfxHfeLfKkdvsyD+zbKSNk2qjqrtIWVtzbklX+H5fvbvafEH7QOq3zMmlWy2cX/TX5nrzzWPE2r69vS+1C5uUf+Bm+Sro18fTU40JKnGe6jp+O/wCJx1cRTX949H8LfDn4F/BC508aH4Z0LTr+xaU21/8AZ1uLxN2/f/pDbpejuvLfd+X7taupftGWNtK0VjpMsq/wyhlxXhuym7Kj6lGT5qsnJ+bucM8dU+GJ6Pf/ALQPie581YvskMTfc+X565i8+IviW/l81tau4f8AYiauf8mk8p63jhqEPhiYyr1J/FImv9Y1DUn3Xl9Pcv8A35Wql5Ku1Wktmf7tH2Nv7rVv+6gRaoVfKSjZWkmlXL/dil/79NU0fh6+f/l2n/79NT56Q+WoY+yjZWx/wjd9/wA+s/8A36amPol4n3oJ/wDv09LnpBy1DK8pKdDuh/1TMn+41W5rCWH70Uqf8Bo+ySf3ad6QrVC7beMNes4vKg1q9hX+4ktbuk/GHxVpH3b77T/18fPXJvCyUzyaylQpT3iONSrDaR65o37RuqQL/wATOxivP+vf5awvFOi/BD4xLfS+NPBWlfb74xGe/a3VLyXbt2f6THtlX7qL977vy/drgPJp2ys1hIRlz0m4S8nY3hjKq+LU3fib+zFceI/Bfh3R/gz8UNS+HOiaHa3SWmg2d5P5F1LLJ5u6SdZfPX52bcz+btU/KqfNvxv2HP2dvil+zZ498RaP4jtNEufCOq6cl3/bGluruL9JdqQbmWOdl8t5W2sjIvG1lZpN0cPm20qSxMyTJ910auy0L4s+J9CbC6g14n9y7+as6scVDDSw6knGXdK+9733bv37nbSxcObmmZv/AAUe+CA+JvwUk8T2UROu+EDJfxkt9+z2r9qT5nVR8iJLu+Zv3G1eXr51/wCCX/wrk8bfE7WfiJrLXdwnhq2isdOlnWRkaV4vK+WXdt/cWyrF5XzbVnX7u1a+1IPjTo/iiwl0nxNpkb2d1A0F0s6rJbyqylWVkb7yup+7XT/BfwV4A+HHhNNF8BWFrpOjGVp/s8ErSPLI33nd3ZmdvuruZj8qqv3VWqhm+JweVVMslB+89Jfyp7r5229TrhKlVn7SJ6pgVh65o1nr+k3VhqFtDe2N3E8E1rcRrLFNGylWRlbhlZeq1uA5oPSvi4y5XzI7z8N/EfwgPhf9r25+Hsd3deC93idbTS7yy/0qexWeXdYSr+/VvuywNv8AM3L/ALy7a/YnwHprfC34W6dZ+JPFk+u/2Jp/+n+ItYZYWkWNSzyyt/Cqr/E7M21cu7tudvzC/aQ1K10L/gpJ/aF/cx2llaeJdCuJ7meRI4o40is3d3Zvuqq19D/GT9v+bxN4huPhv8DdEm8U+LL+V7G31wBGtY5fkzLAn/LdFXzf3r7Yl8rf+9jzX6jn+GxWZU8E1G8XTi29El3bb/VnDSlGnKZ9RfCT4++AvjrZX1z4L8RQ6ytlKkdzGkcsE0TMu5C0cqo+1vm2vt2ttbBO1q9ODAnGK/M74X/8E1fiHMw8W6n8QYfh34slleZIdAsiz2fmJ8674JYFjb55EKxZj2/dba1fozpdlcafplrbT38+pTQRrG11cKiyzsqjLv5aou5uSdqqvPCjpXwmZYbC4afLhqvOvR6P1sk/VHVTlKUfeRqzQR3CYdQR714J8Xf2W9E8cm61DS1XTtWdG2yxfcZv9pao/E/9p+5+FP7Svg74e6zop/4RnxVaxJZ69iVfJvmlnTyMbWWXc32NeNvlebubKt8v0Okofo4K+teDjMujWpx9tDSSun87fmj08DmOIwNX2tCfK0fm80fjb9n3xQjlZIvp/qZ1r6y+Cn7SmkfEC1t7HUZYrTWNvzxfws3+zXp/i7wNo/jLSZbHUbKKeKVNvzrXxZ8W/wBnTW/hrfpqugPNPZq+5HhLebBXw9Wji8nn7Wl71PsfpFHFZdxLT9ji/wB3W6S7n3n5okjXC7h6CpRyOlfGfwM/aqbSvK0bxW8suZfKjvWb7v8AvV9f6XqUOqWcc9tIssbruDBt1fU4DMqOOhzRPhM0yfE5VU5KsdOkujNOikzS1654YUUUUAFFFFABRRRQAUUUUAFFFFABRRRQAUUUUAFFFFABRRRQAUUUUAFFFFABRRRQAUUUUAFFFFABRRRQAUUUUAFFFFABRRRQAUUUUAFFFFABRRRQAUUUUAFFFFABRSZFI7bFJoAgkmEa5PCeteI/HD9onSvh5btZ2E8d9rB+X7Op+5/vVzf7RP7RsPhKKbQNGPm6rKvzSRt8sP8A9lXz98JPhDr3xv8AEsmoX00qaer+bc3syt+9/wBhK+MzHM6k5/VcF703+B+i5LkFKFH+0szfLTj0/mIvDPhHxb+0J4tkvJnkkiaX9/cv9yJf9ivs/wCFvwR0X4Z2Ki3gV7x1xLO332rqPB/gXSvBGmQ2WmWsdtDGuMItdGFJY/NkeldeXZPDD/vq3vVO552dcRVMf/s+G9yjHZDwOMCkIAU5AFKOnNeffG//AITc/C7xD/wrj7GPGv2dv7N+27dm/wDi27vl8zbv2b/k37d/y7q+mhHnnGN7X77fM+LOV+Nv7UHgr4HXemaZrUt7q3iXUyn2Dw5ols1zf3W6VY1Kpwq5Zvl3su7a+zcy7a+Pv+CoHxT1268WeF/hXpl02n6ReW0WpXzSXccEF48s7x26ys+1UjiaBm3M2z5lZgPKVq868d/Cv4p/sVfEfwX8ZPFmoWnj+9a6eG9nlvJ5X81opYvIaWX94262X5Jdvysm1l2qvm6//BRPwzdfE658LfGrwq8Ov+AbvSINPbUrJmc20onnZfNUfMiu0oi/2ZFZW2Nt3fpuUZZhaGPw0o1FKMk/efwqetlZ220tffocM6knGUT9D/gz8IvDXwI8CWHhrwxZfZtPiUyTSyEvcXUzY3TSvj5nbb/6CqhVVVHx5+2DpX7UHxVl8UafpvhptA+H2l/apIIdI1JXu9Zt/li2usUu+XfG0snkbVXaxVvMkSPdT+D/APwVN0zTPANnYfELQ9YvvEloBE99osEDQXa/wSsryR+XK38SL8v8S7Q2xNDX/wBq34v/ALWX2zw38D/Bl5oOgTg2t54u1J/KkgDeRu2Sq3lQSp5rfKjTy7W3KqMleVSwePy3HOviYRdpauWsd9731ua80akOWDMH/glF8VSl54r+G89udkg/4SC0nRf+uUE6s27n/lht2r/z13N92v0n5z0r57/Zm/ZI8I/sxabc3FjJJqniK9iSO91y+CiQoqLujiUf6qLcm7blm+7ud9i7e38Z/GWx0Uy22nL9sux8u4fcWvKzirSzLMJ1sJC0ZP8ATV+QlL2FP3zstdttNurPZqUVtPaLNFcBbtFZVlikWWJ/n/iV1RlP8LKpHSuB8UfHHTtL3QaVEb2X/nqPuLXkniPxnqvimdmvrtmT/nin3ErC2U6GXL/l6edUxjl8Bu+I/H2ueJpX+13zJE3/AC7xfKlc1sq2kO/7tauj+EtQ1uVFtLSSbd/s16sfY4eOhxe/Wkc/sp6Q7/urXrugfAe9uo4Zb+dbT5stEPvV6Ho3wh8PaO25rb7W/rcfPXLVzKlD4feNY4KpI+arPQby/wBnkW0s27+5E9dfp3wc8Q3xib7J9mVv4nevpKz06206BYraFIol6Ki1cAxXlTzSp9mJ3RwEftHhdn+znPvVrnUodn8SRK1dTF8BvDqKPMa7m+stenU3oa45YyvP7R0xwlGP2TkLH4WeG7CPaulwS/8AXVd1aEHgTQLZt8WlWyN6hK4j4o/tMfDb4MabJdeKfFVlabf+WMUiyzf98LXwp8af+CwUYa7034Z+GpLmVTti1O++aJv+AVnCNerLQ35YQP0juo9F0C1aa6NpYW69XmZUX/x6vnz4of8ABQj4J/CrVzpV54hjv73dtkTTU81U/wCBLX5JfE74+fF7443NxJ4s8WXKWFx/zD4X2W//AHxXn9r4U0u0QDyftLN95nr38NkmKrrmnocVTFUKJ+/Xwy/aN+G3xl02O78MeJ7C883pC8qpKP8AgLV6U9lbTJ88SOv+7X831hoc/h/UotT8O6lcaXfxNuSWJ9jpX0b8Jf8Agov8a/gx9ns9Zul8W6KrfN9uXfLt/wBh65sVlGLw+ttC6eIoVfhP2oufDGlXn+usIJP95aot8PfDjf8AMHtP++K+Sfgl/wAFUvhT8SfItPEHn+DdUkbZ5N788Zb/AH6+vvD/AIx0XxbZrdaNqtpqMDruD2kyvXjP2kdzr5InOX/wV8M37bvsrW3/AFxbbXP61+z3p9zF/oF3LC//AE1bdXr/AONGTWsMVXj9oxlh6Uvsnzxq/wCz/q1pFvtZ4Lxv7iJsrkta+HGt6EyfadPkVP76fPX1pn0o2CumGY1o7nPLA0pHxTNYSwy7WVkf/bXZUPk19gap4R0bWZGe7sIJpW/jZfmrhdb+Aum3MX/EvuXtn/6a/OtelSzWE/jOOWAlH4D552VYsLmfTZ0ntp5La4X7jo1d34k+EOs6F5sqW32y3X/lrF/8RXGXOmyWcrrKrI6f312V6Ea1KtHQ5ZU509zv/Cvxw1fR9sOoJ/aNqvf/AJbV7D4Z+JGi+KY1W1u0W4x80LdVr5X2U+F2tpUliZklT7rpXNVy+lW+DQ6KeLqR+I5f9qn9iDxL+0J+0lZ6tpwsvD3hifRYl1HxAUjkeW8WSVVXyFdXlk8ryF3NtXYv3vkVK+nvgf8As7+C/wBn7w9Jpng/Sjby3Plte39xIZLm8dVC75H/AO+22LtRWd9qrurj/CPxn1XRmWDUN2o2q/3v9dXqtn4qi8WaNcjQr63tr9onSF7qPzlik2/IzxK6MyhsHarrkA/MtcuNxePdGGDqTvThoktu+vf+rHp0qlKb518R16y8Z7V4T8df2xvhr8AzLba3rP8AaGup/wAwPSgs93/B95SyrF8sqP8AvWXcv3d1fFX7TX7Sn7S3grXLTwp4tn034d2t+J4U1bQrdjbXkDP5bTpP+/lTy/vfulSdVlRtu5lpvi7/AIJ9eOfgFJpXjLwnDpHxeWzE73uh6npO2MJ5DYf7OZ2+0/xfIrbt/lbUb+H08DkuFioVMfWSUk3GKe7XRys1HXuaTqyfwROR+Lv7UE37a/xC+HfhDUfCdl4b0m41q0tzcW8/2rUI/Pl8qQxzsqqsbIyNt8r70SNub7lfdP7PX7K2u/A/xTNf3Hxa8U+J9CghNnp3h+8kxa21sBtSOVGZ1ZkVYtrxLDja38L7a/On9mtLT41ftt+HdRvoptNi1XxJda6sFtMrPFJF5t7FEHZfmXdEqN8q7l3fdr9qx8oJxXpcYU6eVyo4PDR5YuCk435rNvWzd+3Qyw/v805CoRjiq93bR3cbpKoZT8pBrxXxd+1n8P8AwD8ZYvh14n1K68O6hNYfbk1XU4ha6Y33j5fnvt+barHd/q/l27/M+SvcM71ypzmvzatQnGKdWD5ZK6815dzvhJLWJ8n/AB1/ZWjuYrrXvC0YW6+aWW2/v/7teU/B748a38JdYGkawJZ9ID+XJby/ft/92v0E8sMoDD5a8E+PH7N+n/EG0k1DSEisdZj+bzVT/Wf7LV8TjMqqUZ/WsD7rX2e5+lZTxBQxNH+zs2XNB/DLrE9e8I+NNI8a6XFf6Rdx3cDD7yHpXQk8NX5u+B/HXin4A+M/IuluYbdZP9LsX+5Iv99K+7vht8SNN+IugQalYTo6uvzDd8y16mWZrDGL2dT3akd0eJnnD9TLZe2oy56UvhkdwOlLRSZFfSHx4tFFFABRRRQAUUUUAFFFFABRRRQAUUUUAFFFFABRRRQAUUUUAFFFFABRRRQAUUUUAFFFFABRRRQAUUUUAFFFFABRRRQAUUUUAFFFFABRRRQAUUUUAFI3SlppIx1oAqFuAzfInYV86ftJftEw+DrU6JoFxHNrMoZXZf8AlitXf2lPj8ngLTH0bS28zV7pMK6t/qx/er56+CXwZ1L4x+In1XVZZTpqy+bcTy/fnb+7XxmZZjOrU+p4XWUvwP0jI8kpUqH9q5n7tOPwx/mI/gh8DtV+Lmurqep+dHoyyb5riQ4adv7q+1fevhjw5Y+FdHttN0+BYreFBGqpwAtSaD4csPDenQ2On28dtbxrtVIl2qBWj5iqDmQfSvWyzLIYOF1rN7s+dzzPa2a1bfDSj8MSXG7BNY2q6zZ6Fpt3qOoXMNnYWkT3E91PIscUUaqWZ3Y8Kqr1avO/iv4yt/EPg7x94O8JeI7N/iKmgXb2+mWWpRx6hbyvBiCTbvVovnki2u237yncOtfIH/BP74pXmpzfEDQPit4yGtWeqTWukWFv4m1lb621CXM6XNvatJK0c+fNg3LFu3LJF13LX2WGy6pVw88Rf4LXXVpvofKSnZpHBftFf8FJfGGu+N5LT4U6qfD/AIXst0S3r2MUtxqbf89ds6N5Uf8AdX5W/ib72xcaD9ob9sW6trK5sf8AhJ9Rs7uCC6t7rT/C9tdW80U8SyxMssVqy/dZf93lW+Za/QLxD+yp8MfEXwpuPh9F4ZtNM8MylZI/7OjWOeC4VAiXSy8s0+1FHmNuZuVferMtfIX7P/xQ1b9ir46aj8F/iRrXmeB5T5mlarcW7xW8LSsrRSqzf6uB8yrL99FnVvmVfMdvvMHmWAngnSwuDg6kNWpLmlJd07LVdV222OV05xlrP4jzn46ftlfGzXvBN94U+Inw+0nQ9K12CS3X+0tDvbV3+7+8g8+Xb5sTtEyttba2xq0P+CeX7Ud34E8a2Xw28S6jNJ4T12XyNNVoWm+xajJIoRVbqscrM275WXzWRvl3StX6beE/HPhf4jaZJfeG9Y03xHp8Mnkvd6bdx3MKybVbZujZhu2up/4EPWjXvh/4Z8TalpWo614f0zU77SpfP067v7SOWWzl3K2+JmXMbbkT5l/urXkSz3CPBVMC8GouWt03o1s0mnr03NPYS5ufmOcX9mD4RIc/8Kx8If8Aghs//jddb4j8X6X4OtWeUqJP4YE+81cr45+K1vpSNaaRIs1391pf4ErxnUtSudVunnuZ2mlf7zvXzlHD1a7UqrbiY1cTGn7sDf8AGXxK1LxTK8QZrax+55Kfxf71ca6b33VbSHe1dP4W+H2peI5U8uDy4t3zSuvyrXr/ALnDRPO9+tM41Lbf/C1db4Z+GGr+ImRlg8m33fNLLXsnhr4XaZoSJLMi3d0q/ff7tdqqLGm1RtFedXzL7NI66WC/nPOfDPwZ0zSdkt5/p06/wn7ld/Z2UGnW6w28axRL91Eq1toBxXj1Ks6nxM9ONOMPhFwKWqtzcRWcLSzSLFEv3ndtqrXg3xm/bg+EnwUhmi1nxNb3eoBflsrBvOdm/u/LWVrmh9A49qwfEnjLQ/B1k93rmrWmlW6LuZ7uZUr8rfi9/wAFb/GHilpdP+G3h4aHA4ZftuoDzX2/3lr5A8deMPHnxgvRdeOvFV7qqs+/yZpdyr/u16uGy3E4n4InNUxFOl8Uj9T/AI0f8FVPhb8O/NsfDS3HjHVUZottp8iK3+81fDfxa/4KI/HD4yme10u+/wCER0V2+VNOGyXb/tPXgFjomn6f/qbZXb+8/wB+rbybq+wwfDcfirSPIr5n/wA+0Zd54fl1zUpdT13UrjVNQlbc8sr73etG2toLNdsESw/7lOor6jDZdQofDGx49TE1a28gooprzRQ/62VU/wB9q7+aMDm96Y6no7JTPvruVldP9iij3aoawKN5oen6mu2eDY/9+L71bngXxr4/+D10tz4H8V3+mqr7/s8Mnyt/vVRorycRleHxH2Tto46rS2kfZ3wf/wCCt/i7w0Y7H4meGxrNuoVPtun/ALl1/wBpq+7/AIN/ts/Cb42QImh+J7a3vdq77S+byXVj/D81fiE6LMm2WJZk/uPWTc+ErJ5fPtHexuk+ZWX+Fq+RxnDc4+9SZ7NDM4T+M/pGt7iK6hWSGRZY2+66NuU1Y7Yr8Fvhd+2R8b/gY6/2d4kl1zSotv8Aoeofvk2/7NfbHwW/4K9eDPED2+n+P9HuvDV2EVZL5PniZv8Ad6ivla+CxGHdpxPVp1IVfeiz9FKK4jwD8X/BvxQ02G88M+IbDVYZV3KIZ1L/APfNdvXCbDQM1z+veDNK8QK/2y0jklZdvm4+auhwKQnNEZOHwkyipbniPib4FTKJZdKn85f4YZvv/wDfVeaar4bu9HneC5tpIWVtvzrX1yBms/U9EsdZhMV5bJOno616lDMasPjPPq4OMvhPkbyasWF5c6bOk9tPJbSr910avXPFnwbZFafSW85V/wCXdvvV5hf6Vc6bL5U8TQv/AHHWvap16WIjoefKhKjueg+H/iPY+IoItM8S2cE0aSxTJNPEjJ5sbq8TbW/iV1Vlf+FlWtn48+JvF/hr4Qa/r3w60y31/wAS2cST2dhIjTLPGJE87CKyszeV5rKqtuZlUDdnbXjGyus8JePtQ8LMkUbedZfxW7Vy1MJFSVSCvyu9ns/+HOqlifsSPgH9j/xT/wAJr+3poXiP7N9h/tjVdVv/ALKJPM8gz2t1Ls3bV3bd33ttfscMBM9K+cfG37MXwu+PXizTfHD215pvimxuba7l1DRL57O4n8nJWKUr/wAB/eptlGxNkq7a+TPip/wUU+Jei+EvEXw88R+B4fCvj5IprC51W2vZYVtGfpJFF8zBhE6lZVnZd22Vd6/LXtZhGfE+JpLB0+VwgotNrSzeqbd2lf1O2nKNOGpT/wCCj/xR034ufEzS/A3hW2tdau/C1te3OoanDcOWhdY3kurb7yx/u47be/3m3L5a7GV1b3P/AIJdeM73xR8GNc0zUtcn1S+0nVvKhtLq7aeWzs/stusCqrNmOPckuwD5Plfb/FW3+yl+xnovwt+Cl7H4v0eG58W+KNPltdZJufN8q2lyv2KOVdu1dm3fsb5pP42VItvhf/BJfxBp9p4q+I+iyz+Xql5a2N1BBtb5ooHnWVt33flaeL/vv/ervrzw+KyWthaCv9XcbS3bcm035LqkQlKFSMpfaP004YZ9KX75+lfm78QP2zPG37Mn7VXi3QfEGsx+PPB9xqEV7PaLA0VzpUEsQKQQfdXckTRNs+dZdm7dHJLLt+9vh/450f4leFLDxH4d1GPVNHv4xLb3cB+Vxkgj/ZZWDKyt8ysrKwyK+DxmV4jB06dWqvdmk0+judkaib5UcZ8dPgdp3xS0aR1RLfVoIz9nn28/7rf7NfGeg+IfE3wC8ZtC4a3kikzPbH7lwlfpRgsRnpXk/wAbPgppvxQ0ZlaGOHUol/dXSr830r8/zTKpSl9awvuzR9/kGfxox+o49c1KX/kpv/C/4p6V8TNBhv7CQFiuJIf4o2/umu5wMEFa/N7wv4l8Tfs++O9sqzLDFLtuLb7qTrX3r8O/iBp3xF8NWuq2MqskyBmTd8yt/daunKszjiYeyq+7UjucvEGRSy6axGH96jLaR2YpaToKMivpj4wWiiigAooooAKKKKACiiigAooooAKKKKACiiigAooooAKKKKACiiigAooooAKKKKACiiigAooooAKKKKACiiigAooooAKKKKACiiigApD0paTIoAgDnceOK8e+Pvxnt/hhoDGCSOXU5U2w25Pf+9XXfFD4g2fw78L3epXUoDIuI0z8zN6Cvg6CHX/2gfiUwHmv5svzO/zJBFXyec5jKlH6th/4kj7vhzJY4tyxuL92jDfzND4XfD3Wfjz44mvL6SR7PzfNurl//QK+9/BnhGw8F6Db6XYQLDBAu1QO9Znw3+HOmfDvQIbHT4VTC/vHVfmZv71dgqsC3ORW2U5ZHCQ9rP8AiS3OTiDPJZlU9lR92lD4Yir973FfCX7Wn7N/iT4jfEPXPF/xE+J0Xhn4J6THbXcNjHLK8sRjRVYeRtWLzGeW42y/vZPmiXa3Cr7Z8dv2zPAP7PXjXRfC3iRtTbUNSiS5Z7K186KzgaXylllO5fl3LJ8se9/3TfLyu7wf/gq34/vNL8AeDPCdq1xDb69fTXlzNHcFEeO2VP3DpjLKzTrJ/stAv1X9HybB4p4qkoRtz3s7LZatq+l0kfEVJRlGV+h498BP2XdR/aUXUG8NjU/hr8EjJHAd7tLqHiJonTdJO27a7fu2b+KCCRtscTP57V2nx2/4JeWHhfwHqWt/D/xBrF/qWmW8t3JpOpRLcPehdreXA0Eassm1Zdq7X3syL8n3q+6PgpbaPYfCbwbbeGr2XUfDsOj2cen3U6bZJrZYEETsNqfMy7T91ev3RW74x8SWHg/wzq+uatMbPStNtZbu7nKM/lxRpudtq/McKrfd/WuuOfY7DYtPDNxSfw736a33b63IVKLj7x+eP/BK/wCMevS+Jdf+G13NNqGiR2LavYCSXC2DLMiyxopXdsladXPzbVZGwuZGavU/22fhT4z/AGj/AIqeC/hxovhiGx0G0h/ta98cXVq7pZqztE9tG/y/NtVH8pW3St5X+rWNnrjv+Ca3w9l1vx/8Q/i7/wAI/N4c0TU5JbLQ7SIqtqIZbppZ4o12ruSJooI1dVVf9YvO35f0Ev72HTrZp5W2RryTXRnOPjRzaWKwkVGVl6KTSu9NL3v8yqcLU7TPHP2df2efC37MHgL+y9MAnvJgsuq6zOoWa8kX+Ij+GNNzBI/4cn7zMzM/x58TH1NZbHTmaG2+4z/3qp+PvHE/iOdreLclijfc/v1xexnevMpUHUm61eV5S1OKrXuvZw2K+yrulaJc6rdRQQRM7t/cWun8I+ALvxC2990Nvu+aVq9n0DwvY+HbVYbaP5sbWlb7zVVfGRo+5AwpYaUzjPCPwjtrNFn1QLNL95Yk+4lekQwJbxLHGoRF6KtTDFJXg1Ks6suaR69OnGHwj6KKKyNQooooA+N/2z/2Xfir8ZBPe+BviRc6JbrE2/Qt7qlx+K1+RfxD+A3jn4FeJZ4fHvhe9Rgd32vY0kTf7W+v6PKwvFfhHQ/HGky6Vr+l22rafL9+3uo96NWtGrKjPmiRKPNHlP52tL1ew1BNllJGi/8APH7lWvuV+m3x+/4JN+CfG0lxq3w/vW8H6s7s/wBmf57T/gK/w1+fnxe/Zq+LP7PN48fibw5PfaVvPl6haL5qMv8Ae+X7tffZdn9L4akeU8LEYCT96mcTRVLTfEdlqY2q3k3H8UUtaG16+zpYqlWjzU5nhSozpS5ZjM5oqlqeuWOkRP5km+X/AJ5JXNvqOqeK5fKtFaGH0FcVbMYQlyU/el2OmjhJVPfl7sTc1TxVa6bujib7TN/dSuUk0vV/Ekz3bwv83tXT6P4StNL2yXO26n9P4K3AM1xPCV8Y+atLlj/Kjq+s0sNpTV/MzPDulz6RYmO4bc39z+7WhRRXv0aUaVONOP2TyKtX20+eQUUUVqZhRRM8VtFullWFP9tqoQaxPrF6mn6Bptxq167bUS3iZ68/E42hho81SR2UsPVqfBE0vuJuZ9if33rE1PVNO1JvsUNi2pXj/KiwRbnr6w+Bn/BMj4p/GEw6n4zu18IaHLtlSKX55pV/3P4a/RL4GfsK/Cn4DQRTaboMWqaum1/7U1FfNl3f7NfBZhnirL2dOPun0OGwXs5c85H5hfsq/sOfHfxnqdvr2g3d58N9Lnb5dUmZ0f8A74+9X7KfBzwXrPw+8AaZofiDxDP4o1W2TbLqdz9+Vq7ZAqLhfu1JXxh7AUUU122rmgBg+Yc0p+leI/Gr9qzwZ8EBbR6zeeZdXDYWGBlLL/vc1D8O/wBr/wCHfxEiQ2mvW8Ujf8s5m2GsfaQ5uXmPUWV4yVL2ypPlPdsY96w/EXhax8SQeXdRfMPuyr95as2GuWepoHt7mGVW+6YpFatIvu6Gtoy5feieXOlb3Zo8C8YfC6+0HdPB/pNp/fX761w7w7PvLX1m6q6bWG5a4Dxj8L4NVVrnT9sNx/zy/gavaoY77NU8uthPtQPGNH1i50G/iubaRkZf/Hq3vij8J/An7WfhO00jxVHLa6hZSiW01CxZI7u2b+PymdWXa23aysrL93+NVZcfUtKn0q6eCdWR1qG2uZ7OVJYJWRk+66V6E7yaqUZcsls0YUp8nuzPoPw54YsfCXhLTtB0yE2mnafaxWVnbl2fy4o12om5vmbCqPvV+Ifwx+KXiz9lnx34tGnWkNl4rFnc6C73DLKtjP8AaYvNl2puWRlMDKv8G5lb5kXa37PeAPHq6/CtjqDql6v3X/56V8/fCH9hax8NfHjxl8UPG01nrl7c69d6l4f0+Hc8Fqss7SpPNuVd067sKnKxld2522NH35HmlDKoYqljoc8akVp3knpr211O2SlW5ZQMj9ln9hDS/C2jXPij4tafb+MfG2u7p7q11ZFvYLHe291+fcss7N8zy/N/cT5dzSfTnw4+E/hb4Q6XqWneD9Ej0Kw1HUJNTuLW3kfy/PkCqzIjNiNdqL8ibVXb8q13o6AU6vkcXj6+MqOVST16dF2suiR1whGGxGDlx3FIMknsK/Pr4/8A7TPif9lf9sm8mutTvfEvgbX9Ps7q58Ps/wDx4J88G613PtSXdA8n8Cy+aUb5lWRfujwf4nsfGnhzSdd0q5N3peo2sV7a3Oxk8yKRNyNtb5hlWU/NWmJy2vhKNOvUV4TV4v8ANeqCFSLk4o86+P3wUsfiRoNxNDFs1a2iJt5V7/7NfIvwt+JOt/AfxvNbXcLfZml8q8s2/wDQ0r9Gpow/BPynqK+bv2nvgRH4rs/7Z0O3RNWgXc6InzTr6V+e5tl04S+uYf40fpXDmdUnTeV5h71Kf/kp754Z8S2PivS4b/T5luLeVNwZT1rXwAOhr4Q/Zp+Nk3w+1r+wdXeRNPupfKXzm/1EnpX3TZ3CX1sk0TBkb5lYd69XK8wWNpL+ZfEfOZ7k88qxLitYP4Zd0XR0paQHilr3j5sKKKKACiiigAooooAKKKKACiiigAooooAKKKKACiiigAooooAKKKKACiiigAooooAKKKKACiiigAooooAKKKKACiiigAooooAjY4GapahqMOnWsk8zrHGi7izHpVt3CjHavk79sH4vSadap4W02fbc3QzO6N92L+7/AL1eZmGLhhKEpyPYyrLquZ4uFCn1PH/jl8U734w+Nk07TczadBL5FrFF/wAtT/fr6t/Z4+Dkfwy8LxS3CA6pdLvuH/u/7NeNfsj/AAZF9dHxdq0I2L8tlFIn/kSvsRUCAjPAHT0r5rJsDUrTljcT8UvhPsuJczp4alHKMFpCHxebJxyKbu68YFGcAegr5h8efteHSP2m/Cnwc8LaH/wkGqXN2o12eebyVsoHgaX90zcNIkX79v4dq+Wu53/dfd4ehVrt+zjflTb8kt2z8zcox+I+H/28vGNx8Uvj/q9y/gjVrbRvA5g0jVdRVZYrieJp2ZGd9rRwxy7n8h9jbt+759yxr7T+1GNG/bl+DWkeLPhVeT69r3g5ne78POnlXSQXMKNKvk7dzyq0Sbdj7X2TqjSNtWvvrV9EsPEOmXVjqNpDeWV3E9vPbXEayRTRspVkdTwysvVa/Oj4+fs067+xRrtv8Yvg/q00OiWUvlanpeoTeYsUcsu1Yeq+fbMzRR7W/eqyo+9vvRffZfmtOr9XhT9yrR+Bt3i77p9r67d7HHKDjzOWsZHhPwI/bI+JP7MEdx4WW0hv9Ht9Q/f6HrUcsU9m6t/pEUDb/wBwzNu3Kysqt8235m3fQ2lfD/8AaE/bj1G1HxFaf4bfDuzlW3v9Jgtbmwlv/m81mSCXd5rbliXfL+6XO5FZlkSvur4W+KIviP8ADrwv4rewSzk1rTLbUfsu/wAzyPOiSTYH2ru27gN20V2MxSOMszbUXrXFmXEFHFVpTo4WNOr9qWr17pWsn95pTpcsbSl7pyng3whoHwj8G2Oh6JYRaToWmwiGC2iGFReSf95mYlmZjuZmZmNcB438aTa/dPFEzJar91at+OvF8+rXjwRNstV+6v8A7PXIQ2zTS7VX568TD0dfa1HdyMK9Xn9yBXhtmmbav369C8CfDiS5dbvUo9kX8Kf3q3/BHgKOwiW7vY9038Mb9q79cdKzxOL+xTFRw32pEcFtHbRJHEipEn3VWp6KK8o9IKKKKACiiigAooooAKKKKAEwKo6nplprNhNZ3tvHdWkq7ZIpV3K61fooA+L/ANoD/gmD8Lfi2lzqOg23/CHa8y/JLY/LblvVkr8gvjR4P1z4FfETWvA95qC3s2nS+V9oh6NX9JL/AHWr+e79vJN/7Vnjb/r5r0cHUq+05Kc7XM5xjL4jx7wtb6ZfSmTUbl/NZvlT+9XdoiJEiwKqRf7FeTm3yfl+Vqv2GvajpDfu5WKf3TX2+EqywatWp/8AbyPLxOGlW1hI9JorB0zxvZ3r7blWt3/vit9HWZN0TK6f7FfU0cZQrR5lI+dq0KtLeIlFQ3mqWlhFuuZlT/YSubufF93qEpg0u1YFvk3Vy4jMqGH3kaUMFVq7HU3F3BZI0lzKsSVy+q+PY0Hl2EW9v771k61o2oWcUVzqMzGWX+FqxprbZHuUfxV8/Xx2Jr0pVaXux/E9uhl9KHx+8ff/AOyf/wAE19W/aC8N6Z428ZeIDYeHbr5o7G3VvOlT/er9Mvgv+yp8NfgNY28fhXw5bQXsS7TqMq77h/q1ch/wT6/5NV8G/wDXtX0fxXwFatOrK8z2IxUPhHUUmRRkVzlgDmkalAxWfqN/BptrJcXMqwQxruZ3baq0FRXM7ImMqxoHZsL1r5B/aw/bc074XW82g+F5Y9T8RSqyuytuS3+teZftb/t5Ey3vhPwBdFXXdFd6ojfc/wBlK/P+7vJ9Tu5bm6laaeVt7u7feavCxeYcnu0z9f4Y4PdblxWNj7vSP+Zo+KfFeq+NdcutV1i8kv7ydtzSyNWYszRurI2xlqNelIBmvA9o9z9yjhKNOnyQR6L4J+PfjzwNfRT6X4lvkSL7tu8vyV9R/Bf9v74i63rVrok/h0eJ72d1Rfsa7Gr5Z+EXwZ8RfGbxJb6ToNozIzL512V+SJa/V39nP9lrw98B9DRbaGO51eRc3F86fOzf7Ne1gY157S90/KOLK+U4Sm4ezjKrI9s0qeW9062nni8mWSNWaI/wtWlTVXFLkV9Efgj1MDxN4RsvEkP71dk6/dlXqK8R8QeFrvQr5oZo2X+4/wDA9fRnGKz9X0e11m1aC5jV0Pc9VrsoYmVLR/CcdahGofN0Ly20qSxMyMteyeA/HkesItjdttu1X5WP8dcR4r8Gz6HdPtXfC33XrnbaZradJV3I6t/BXqVIwxMDjpylRkej/Gn44+FvgF4ZsvEPi65uLXT7zUYNNjNvA0zCSTPO1f4URZJW/wBlG27m2q3zf+1r/wAFA9A+H/hdNI+GWs6d4k8V6jGxTULGaO6tdMj+75rMu5Xl5+WL/gTfLtWT6Ov9I0P40eBL3w14msotW069g8i6tJx8so4Ib/ZZWCsrL8ysqspr8qfFf7LmnfCD9pjSvBvxJv7vQPh3rFzN9h8RxTriWDa3kb5Wi2pKsrQJLuVVTdu+VWVq9nhvB5ZVrSnmDf7u8uXT30ui8/LqdVWc+X939o5j4Q+Adb/bD+Ok+n6/4xhsta1RZ7251XUk82Wd1T/VQRbl3Nt2fukZVWKJtvyptr6++HXinWv2CvjtYfDDxRrZ1H4ReIRJdaPq+p74xpbs7YRpNu37+1JV+4vmxT/ut0itX/b/AP2efCHww+FvhHxp4JMHhPVfDMttplpHbX7QPLb+Y8qCDnc9ykrNNuDK7L57szMq4+R/jR8eviL+0ingax8U6dBe6haxSwaVNYWEkVxqTTusDNt3MsrNLb7f3Squ7eu3+Ffu8Q58TU41octPCJSjyuycWldNPr022V0c0f3P+I/c0HeAR09aJIlkXae9ch8KR4gX4beFv+Et3f8ACTf2Vaf2r/q/+Pzyl8//AFfyf6zd9z5f7vFdj61+FTgozlG97HrLQ+I/2rvgp/wj16/inTLb/RJm3XmxfuN/frtf2TvjXHrNinhXVLlUvbZP3G//AJapX0frWh22v6PPp15ElzDPGUdJBlWFfnj8UPBWp/Bb4kJLY+ZbW6y/aLK4X7rL3FfAY2hPKMX9bo/w5fEfrWU4ulxFgJZXin+8j8Ej9I1bPReKdwB0rzT4MfFK0+J/haC8hJSZEVZImPzK2OlekJ1r7ehXhiKcasNpH5dicNVwleeHqxtKJPRRRXScwUUUUAFFFFABRRRQAUUUUAFFFFABRRRQAUUUUAFFFFABRRRQAUUUUAFFFFABRRRQAUUUUAFFFFABRRRQAUUUUAFITRkVDNKIYmepbS3Glc4n4seObTwB4MvtWupFjMUXyK38TelfCPw68Kah8cfiZLPcjf8AaJ/tN7In3FWuw/ai+J8/jfxgnh+yk860tW27Iv4pa+i/2bPhVD4B8IRXM8cb6ldL5ksqptbH92vgKreb5h7KP8OB+tYeMeGsneIn/Gq/D5I9U8P6Da6BplvZWsC29vBF5ccSfdVa2aXAzTZnWNSzcD1r76nBQXKj8mnJ1Jc0j5y/bP8A2jY/2evhLPd25J8U6yZbHRoxJFvil2N/pTK27dHF8rfdYbniVtu/cPys0zxT8T/2afi9a+Jr2PU9D8YSouozRayjP9vgn/euk+9v3qux+b5tyyK33ZI/l/T6/wD2pv2dPH3xB0PRrrVdF8T+JLLVUstIkm0ee78i7eVFVrefyGRN0qx/vVfb8qtu6V6t8X/g74Y+PPgi98MeJbMT2M4EkMseUuLWZfuzxP8Awuu79WVtysyn9DybNaeRR9hjcJeFT4nJNNx6ct+i1fn3OCrS9tLmhL4TzP8AZl/bX8IftFaeLJxD4Z8YLIY20K7vFdphtd1e3favnLsRt21dybW3Lt2s3j37ZHxWv/2ifFK/s+fCxTrWqzXSy+ItQRl+xWUcDb/Kll2tt2y+UzOv3WRIvnZnjXzDxz/wSj8Z2/iCUeDvFWi6horFnj/tlpbe5i+d9kTeXFKsmxNn7z5dzbvkWvrr9ln9j3w7+zHpV5LFcHXvFl6WS6164g8pjFuysESbn8qL7rN8zb3+ZvuoqZY+GSYOo8Xl9Vyv8MGn7r7tvdLot/MqDnKPLOJ7b4R8NWPg7w3pOh6bAbTTtOtIbO0t97P5cUabETc3zNhVH3vSuX8feLnZmsrRv3a/fb+9XReNPEX9l2LQwyKlxIvB/u15I6NeXH992r5jDUueXtZmdep9iJVS2luZ/wC+7V6j4H8CrYBby7XfL/yzQ/wU7wT4NjtoYru5X5/vKrV3QFRicT9iAUaP2pD6KKK847wooooAKKKKACiiigAooooAKKKKACiiigCOT7jfSv58v26P+TsfGf8A181/QY33T9K/nz/bo/5Ox8Z/9fNellX+9Qv3M6nwnhrwq9VpLdlq12FJX7VLDQqxPMjKxRkhD9antb2804MtrO6I3pUjQ/xLUZTPavDrZXCTuvdZt7QiaN528yZmZmr2Hwfovm6Nai2gVHdfn2rXkaJzX014Dtorbwhp7KvzuvzPXiZhgY0KcdDaMzzz4reGF0fRNPllbfcO1eVah/x6/wDAq9x+Of8AyBNP/wB6vDtQ/wCPX/gVenRio5bP/CY/8vD99/8Agnx/yax4N/69q+kD0r5v/wCCfX/JrHg3/r2r6Rr8oe56JEORnFLjaOOtJj5vavOvjB8Z9A+DPh241fW7xIkRfkXPzO3oKzlJQXNI2o0KuIqRpUo80mdJ4v8AGuk+BtDuNU1e7is7SBdzyytgV+YH7Vn7b2q/Fq4uvDvhWSSw8NqzI86N891/9jXnX7Rn7UniL476xNE80lh4dVv3Gno3ylf9uvDwShz0NfP4vH83u09j964Z4Pp4XlxGMXNP8v8AgiM29/mppGKAcUqq0jbV+9Xh/Gfrf7ulEdzEcd69z/Zz/ZY8Q/HjWIZljksNAjdftN3IvVf9ivRf2Uf2JdT+Kl3b+IPFkclj4eiZXSF1ZHuq/T7wp4N0rwPodvpmj2kVnaQrtSKJdor2cHgHL3qnwn5LxLxlDCqWGwfvT/L/AIJy/wAIPg34d+DPh6HSNBsUhRVXzHx88jf3m969H/iIpCuDwaDhV719HGKguWJ+B1a1XEVJVa0uaTJqKKKsyCiiigCnqWmwanatBOm5Grx3xZ4Qn0W6d0XfE33Xr2z71VdR02HU7V4Jl3I1b0K8qUjCpT5zwXStSn0u8WeCXyWVq6v4lfC3wv8AtF/Dy68O+KLP7TaT/PG8J2T2dwB8s8D/AMLru6+jMjblZlOT4n8NyaJfsrL8n8D/AN+pvCOuS6NqKszN5X3GSvSm5T5akHaS2ZyUpOE+SR+efxA/YE+P954m0vw4LxvGXhqwP2fS9WutWC2un27P5f8AqJ33xbY442ZIEkXbtVWbbX3v+yZ+zk37N3wpTw/e6iuqavc3T6nf3Ma4gWd0jRkiyNxjVYkXc/zN8zfLu2r3PxW1Lxha/DbV7/4eWum6h4sWBJrC31cstvOwdS6NtdfmZNyr8yru27mC18Qr/wAFeZ1H/JLY/wDwoP8A7lr6KGIzjiHCrCUIpwpvVLli793drfU6HGnTlzyP0h4HoKDgZOMe9fn34W/4KceLvGz3J8O/AjUvEJtdouP7L1OW68jdu2b/ACrNtu7Y3/fNReGf+Couqax490vwtL8IZ4L+81SLTGtBri/aopWl8tl8uWCJfM3cbGdfm+8y1474czK9RSpr3FeXvR0Xnqa+2p/zH114H+PfgP4leM/EHhDQPEEV74l8PSvFqWmtFLDJGyStE+3zFXzVV12s6bl+ZefnXNf49fCuP4o+ELi2TEV9CPNt5T/DKBxmvzD/AGpbX4zfC349xfEbxDpFp4Z8RMbYw+JfCyXLabdSrEyr807N+98qNo2ibbuWL7rK25v2LiUyWyhupWvOzzJqFLCUnGanGpHa93Fq107eb0OvAY2rhsQq1L3ZRZ+ePwT+It/8GfiG1lf/ALq0km+zXUL/APLL/br9CNNvodSsYbmHDJIm5TXx9+138IhpN9H4q0y2VYpP+P1Yl7/367j9kf4uHxF4dXw7fPvu7CMBHZuXjr8yynETwOJlga232T9Nz/DU84wMM4w0fe2mfTdFIvSlr7s/LAooooAKKKKACiiigAooooAKKKKACiiigAooooAKKKKACiiigAooooAKKKKACiiigAooooAKKKKACiiigAooooAiYA55ryT9or4jx/DvwDcvFJsvbr9zBjrur1iaQRRu56AV+fX7T3xDufG/xFm0u3lb7LYSfZlRW3Kz/wB6vm87xn1XDSUfiloj7DhbK/7Sx8ef+HD3pfIs/syfDqb4gePW1u7jkmtbKXzWmL/el/utX3zBEIYlVeBivMvgB8O1+HXgG0tpY41vJU8y5dP4mr1IMD27ZoybBfVMPGUl78txcT5p/aOOlyfw4e7H0Qn8fT6mvhv9rz4keJ/i/wDFbS/2efhzeX0E12Vk8X39vbf8eto/lPs8xnX935Uu6RRt374o1cl3jP0R+0z8arX4A/BrXfFchi+3pH9n0u1nK/6TeyErCm3cpZd3zvtbcI1kb+GvyJ8FfG74jfAP41ax4xktha+M7o3H9p2et6c0fnm5dZ382L900W9vLkXbt/h/h+Wv13hjJKuZupWpOPPCL5Yy+0/+Bv62Ph61WMNGdd+0d+zN4Y+CHxg8E+BI/Fd0x1S2s31XVNSgiS3svNnaB7lfnX938sreU33VT/Wtu+X7h8W/8FL/AIOeGktf7Mvda8VmbcJP7L0xk8jbt+/9o8r727+Hd90/dr4u8A+GfD/7Z/xw17XvHfxGsfBOq6vqUT2ekyQbp7q23rEtvFOyxQCXZ5USf62RmVmaL5Pm+gfhL+yz+zRqfxq8R/DCBvEHj3XtMsPt9zdXl/stLNopVjlt0ktjBul3SpvXayrs27kZWSvq82+qeypUc4dSdWlHVRikld63bWq2SadtDnoqV5cnwyPdv2MPjX4++P8AoHizxl4q0610rw3dap5Xh60gifzYolULKvmFds0e4J+97yfaB8qqir9L6hepp1nLO38AzWL4Q8L6f4L8OaVoWlW5s9M062is7W23s/lxRrtVdzfM2FUferF8da0zS/Zo/uxf+hV+TVXDEYiTpR5Y9F2XT18zsu6cPeOQ1u/l1W/eWVPnZq6Xwb4PW5Zbyf8A1St9z+9WZ4Z0L+1bxVfcn8deq21rHawLDGu1FrorVeSPJAwp0+aXPInUbQBTqKK8w7AooooAKKKKACiiigAooooAKKKKACiiigAopMimlwvVgKAEfo1fhX+0d8FvE/x3/bW8deHPClut1q0TvcLC38aLX7SfEL4jaP8ADXwfq/iPVLmNLPToGnlXcu5sV+K3w6/bJsdF/bWu/ivc6Qw0rUro27QI3zxRM/3qKc+SXPEt031PmvxDo2q+D9ZuNJ13T5tK1K3ZopYbmNkNZ2z+789f0B/F/wDZb+F37Vvhe01HXNIiNxeQLNBq1quy4RWX+9X53/Gf/gkf4+8KST3ngPVLfxFZ7maKxf5JkX/eavu8v4jnRjyVlzHFKj/KfBm2jbXovjP9nX4qfDq6e21zwVqkLr97yoGl/wDQa45/DPiRG2t4Y1dG/wCvOX/4mvq6ee4OrH35cpy+xmZVfTfgZGfwbpny/wANeD6P8NvGniG4SDT/AAjq80zfdxZS/wDxNfTfw6/Yl/aN+JNnp1j/AGY3hbRPu/arltny/wC7Xz2cZth6tOMKUuY2p05Hk3x31exXTtPtkuY5roN/qkbfW3+zP+xP4/8A2mdXt3tbGTRfDCyL5+rXcTKm3/Y/vV+iX7Pn/BKnwJ8O7q31nxzc/wDCaa6jb2jlGLXd/uV9u6Ro9joOnQWGm20VnYwLtighXaiL9K+Uq5rWnS9hDSJ0Rpx5uY5H4I/CnT/gr8NdE8IabNJcW+mwLF5sn8Z9a7uT5VJH40ryiFNzNxXyR+1V+2zpfwkt7rQPD8keoeJ3XaERty2/+09fP1asaUeaZ7GAy/EZlWjRoR5megftIftS+HfgN4ekaWVb3WpV/wBFsEb53b/ar8ovjB8aPEnxm8Sy6tr140u5v3VsP9VEv+zXNeMPGWs+P9dutY1m9nv7ydtzPK1YfTGOtfM4nFzq7fCf0fw9wvh8phzz96p3/wAhvU0u2kHWtnwr4S1XxtrdvpWjWkl9eTttVIl3V5qvJ2R9vVr08PT56hQsbO41O8itraJpp5X2KiLuZq/QL9kz9gvAsvFHj623H5ZrbTH6J/v16V+yh+xDpfwuhtvEPiWKPUPELorIrL8kH0/2q+uwiRoVC4XpX0ODy/k9+ofg/E3GLrc2FwUvd+1L/Ij0/T4NNtY7aCNYoo12qi/wrV88UmcLQBxXun5A3zO7HUUUUCCiiigAooooAKKKKAMjXdFg1mz8qVfmX7rf3a8j1XSm028dWXZtavcSeK5nxb4ej1C1e4jjzcKv/fVdeHrcvuM5a1Pm94yPA3iDzY/sc7Lt/grk/C/7NPgrwt8atY+J2kW01jrWr2L2N5axMq2kzPKkrz+VtyJWMa7mVtrfM23c7MWW27Tb9G/uN9+vV9H1D+07BZOkn8S1pVlUpXlSlyxej8xUnze5I/Oj9tLwn4g/ZR+LbfGH4b3UNhH4siuNK1KJrSBorW6ljVlkVPvO0jRef93/AFsDb2ZZfLrhP+CYnwbvPFXxcm8e3Czw6R4YidLaZNyrdXk8TxbPubXVYmdm+ZXVmg/hauD/AG2PEnxK0z4nar4D8da/e63Zafqcmp6ZdXG5ftdtPFFHA+xVigby0jZf3USqsrXP397V+lf7I/wal+C/wH8M+G76CK21sg32omGNUY3Mrb2R3Vm8xo12Rb9x3LEv8Pyj9PxmMeV8M04ycXVr+7zLdwW1/S9u9n5GUYe0rf3Ynujokn3gD9afXI/ELxlb/DrwVrfie+jmnsdGsZ9QuI4ApleOKNpGCBmVd21T1Ncn+z18cdJ/aE+GWm+L9Kh+wm43RXdg06yyWdynyvEzL9VZd21mR0bau7FfkkaVSdN1EvdTtfzO7mXNynbePPDNv4x8MXul3MYliniZWBr8+tPuL/4HfFfbu8mO3udrb/utFX6SO4wcjgDNfJ37Y/w0V7KDxNaQAvE+LjavzbP71fFZ/hZcscVT+KB+jcI5hCNWeX1/4dTT5n054X1238Q6NbXltIs0UkauGXvmtkLgYr5X/Y2+I/8Aauky6BdTs9zaDKh26pX1Rur3ctxUcZh41EfK5xl8stxk8O+jHjpS0UV6p4oUUUUAFFFFABRRRQAUUUUAFFFFABRRRQAUUUUAFFFFABRRRQAUUUUAFFFFABRRRQAUUUUAFFFFABSHpS0hIoA81+OXjYeAvh7qepR7XnjgbyomP32r4z/Zt8Cv8QfihFc3LebDZN9rm87/AJand/8AFV337aHjlr/VrDw1BvEUX+kMyt8rfw7K9W/ZM+Hg8K+BotSmjT7Zffvd+35/L7LX59iH/aeaRpfYpn6zhV/YXD8670qVtF6HvUUSxosYqUYxnFM+5+VeP/tNfGu2+APwd1zxXN5TajHH5GmWsxX/AEm8fKxJt3KWXPzuFbcI1kb+Gv0PDYepWnCjSV5SaSXqfk0pWjzSPnL4w/tc+Frj9qLS/BV38PtR+JEHhaVZrJtEle5uINUWKVpXislbyrpol8pdz7XgZZ2Wvp34ifBjwd8efCtlb+N/B8VwxiWRLe72reWDNsZ0WeB90bbkVW8qXa237zLXyx/wTU8WfDm28JX6nxN9q+LHiK6a51qDVbt/tVwyy3DReWJP9b+73Suy7m3Stvb7qr96s4wfbn6V7+ZxnluJjRpQlTlDRu7u2t2uyb2t0Mqf72HNL7R+MX7Xf7GOq/szSWWsWmqDX/Cmo3LW1vcTKsV1ayfO0UEq/wDLT90n+tXb8yt8qfLu+8f2Av2dbn4F/Cp9U1pfK8S+JzBfXcLRyRPaQ7P3Fs6P/wAtE3ys3yr88rL821Wr0b40/s0+E/j94g8E6v4lkvJB4ZuXubexiMTWt2GeJninSSN98beSqlRt+Vm/D2hQAMDoK9PNOJ8ZmWAp4OvK7XxO1r2ei87E06MKcnJFPWr77DZO38bfKteX+S2q3/y/Om6uo8Zai0s7xJ9xPk/4FU/hDQ1jfz5F+7/6FXzVP91T5yZe/LlN/QtKXTLNUZQJW+9itWkpa8+UubU6QooopgFFFFABRRSUAIDilyK8A8efFjxP4H+IM+k6g1vFpl/82mXAXj/cb/arLl+N3iKN9vnRf98V2wwdSpHnRyVcRGlLlkfSeRRkV8xP8bvEH/Paq7/HTxB/z3atPqFUx+u0zr/2gf2qvD3wFnt7G+tprzUriLzY4Y/l+WuJ+En7fvhH4i+I7fRdQtpdBuLp/Kge5ddrtXk37Q9hJ8d/D3lXO1NYsl32tw/8X+zXwrcw3mg6pLbT7rPULVv9yvcw+V0p0uWfxHRTrxq/CfvSsysodWUq38VZ+t61BoWl3WoT/wCpto/Nbb/dr86/gJ+1xrniTSYvDGoahc/2rZxbYpt3+tWvTbn4ta9MrrLfTuj/ACMjt8jV5ssqqxduYl4qNOfLNF74i/8ABSTwV4djuItBtptWuIm2bPu/NXzb8QP+Cj3jnxJI0eiQQaTA3dl3vXOfGv4HrrUt34j8ORbLht0t1Yr/AB/7a182SQS2srJKrJKv3kavisx+tYWfKz+geFcuyPMKCnTjzT633R0/j34veLfHFpqH/CQeIr68srhWEkLy/Ltr598IzaXpPjzTLzUYDeaVBeI8sX95N1dv45vWtNDfa3zSfLivH1Znk3571eB53BykfP8AGTw1LFww1KGyP6Pf2f8A4yeD/in4D0y58MXECW0ECRtab/mg+X7tentqlmp5vIAPeRa/Ab4L/FfxD4Iihv8AQ9QntnG1JU3fI9fXfgn48XnxCsN0WoNDqCf623dq9fB8mKn7KcuWR8lmuR18Hh4YyjHmhL8D7X/am+LOsfDb4YXOr+FI7S/vUbbJvKv5S/3ttfAeiftseM7bXre81Oz0vUrfzf3sUsH3lruL/wAT6hf2sttcztNbyrslR/4q+cviF4Dn8Mai89nE02nytvXZ/DX2+Ey+lCPLNcx8TTxHNI/W/wCEPxo8IfEXwVY67pk9lY+an7y3yqNE392u0bx54cA+bWrL/v8ALX4s/DrxJq+g62kVjFO9vO2yVPmr2m5uZX/ib/vquSpk0ebSRNTEShI/TJ/iX4WRRu1qy4/6a1NZ+PtA1CO4e11a1uRAu+XZJ9xfWvy0vLyKwtXubmfybdfvO7V5F4r+MmrXUsttod3NYWLL5TvE3zSpXgZhToYGF5T94+tyHJsXnVZQhD3Osj7D/a3/AG8VtWu/CfgWbfcfNFc6mnSM/wB1a/P+/v7m+vJbq7uGurqZt0srt8zNVJm819x+dvc0bSp5FfntevLES5mf03k2R4XKKXJTjr/MPPyDA71GCQc0N1r3H9nj9l7xL8fddiWCJrDQYm/f38qNtK/7NYwhOtLkiepj8woYGlKtXlyqJxnwl+DfiL4x+JYNJ0C0kkLN+9udvyRL/tV+rf7OH7Kvh74EaHFLDEl5r0qf6TfyL8zN/dX2rtvg78EPDvwW8PQaVolnHEFX95Ps/eSt/eY16Rjr619RhMFCh70viP5z4j4qr5pL2VD3af5+pIowKXAoHSlr0z8+CiiigAooooAKKKKACiiigAooooAKKKKAPPvGXh/y5/Pj+633f9+ovBmq/ZbpIG+RG+Wu8v7Rb62eJujV5teWcmlX25mZPm2Nsrupy9tHkkcso8kuc4H9rT9kyw/ai0nRIH1n/hHNU0m5eSHUvsrXf7iVNssXleYi/MyRNu/h8v8A2mr6Hji8mNI/QYzVTSbr7ZZRs3Djhq8B+L/7WVn8E/jn4P8ABfibRTp/hrXrbzD4uurpo7W3l3Sr5W3yirYdYNzb12LcKzbVoX1nGKOFV5KF3GPbq7fdexvHlXvdzd/bM8T2fhT9l/4h315HLNHJpcunokCK7ebc4to8huNu6Zd3ou6vg7/gmp8a7j4cfEo+EdXaWHwv4uke3srmcssK6nAqtsVnZV3PHIittVmZmtVrW/b+/bK8PfFrQx8PPBk95dWNrqaTajrEE+y1u1iT5I4tv+vj81925tq7oEZN25XX3z9hf9m/wvYfArwJr/ibQ4b/AMQtqEviWykvTHKLOSVVjheIL91Wgitpdjbtsm1vlZE2foEcGsp4dm8bTfPWl7q2aSV07ev4HG5e1q+79k+0euK5rxz4eg8V+HLywuE3wzRNGy1H4R8e+HPiDp02oeGde0zxBYQy+RJdaVdx3USybVbbujZhuCsp2/7Q9a6faGB96/LKtPnUqdSJ6lGpKlONSPQ/Nbwzqt58FfjAnnFoVt7ryrgf3ot1foxo1/Fq9hBeI25ZUV1r48/bQ+Hsej6tY+JLWNYorn9xc7E+8/Zq9U/ZF+Ib+KfAC6dc7zc6Y32dpJm+aVf79fEZVKWCxtTBT+HeJ+n8QwjmuWUc1pfF8Mj6GopMilr7w/KwooooAKKKKACiiigAooooAKKKKACiiigAooooAKKKKACiiigAooooAKKKKACiiigAooooAKQ9KWigCJ+T+FY3iPUodE0a7vZ5PLiiiZix7VstXiX7VXjA+F/hzNGg+e7byF/GvOx2Jjh8NOq/sno5bg3jcXSoL7UkfI8a3HxY+NOG3XlrPef98xV+hvh3SItF0i2tIV8uKKJUVR2r48/Yw8EtqniK+1+Rl+zxfulH+1X21nqtfOcPYeXJLFT+KZ9xxrjIyxEMDT+GnGwxl+UZ7V+eH7VGl67+1z+1bY/BLSr6TRNA8MWT6hqF60XmKs8kKusvleevmqqy20SY2srTz/w1+iMo3RkDvXwp8EP2T/in8C/2sT4tudQ0/wAZeG/Ecd9FrPiBI1s7iFpdtzve237VZrlUVfK8xdu7cq/Lt/UsmxEcJOeJUlGpGL5b9+66XSva/U/MKkXO0fsny98cP+CdvxO+FHn32iQf8J5oUeP32kQsl2udi/Na/M/33b/VNJ8qbm21g+C/29vjL4K8J3+hJ4k/tqCaJore+1qH7Vd2LNu+ZJd37xt7f8t/MX5VXbt+Wv2mAOMcN618N/GD9la8+Lv7ceha3e+FTa+A7XT4rrU9QaOFotVuLZtyxMq+Zu3+fbRMs6IzR28uz5UU191g+L6WY05UM7oxqcsW4zsk7rW3z20t6MweHlT1pyPVv2DPg1d/Bn9nzS7fVFmh1fWZm1q+tZdy/ZpJERUi2OqsjLFHFvVuknmV9GX9z9jspJf7oqeNBGgUDgVh+Jbj90sfy/L87V+XVKjxVeVR7tt/edPLyxsjmFtWvtU+6u7dt/3mrv7O1W1tUjXotYvhnTvIVpGVt610TUVZc3uk04jqKKKwNgooooAKKKKACiiigDz/AOMnwxtvil4MutLkPk3kf72zuh96GX+8K+SfDet3d5Le6HrUf2bxLpLfZ7q3/v8A+2lfeueK+V/2tPhTe23lfEvwrF/xO9JX/TreP/l6g/8Aiq9TAYj2cuSWxx4mj7WJws1VH+/UXh7xJY+M9Bt9X09v3Uq/Mn91qlm619IfPNWK7/3q4fxn8JfDXjm6+2ahbbL3+KWH+Ou2eq71pGXIOMpQ+A4zwr8K/Dnga48/TLZnu/8Ans9dHN0qw9V5ulXzc4SlKfxFffsbcv368l+LfwVtvGMcuqaNGtrrKLvaJPuS16u9V3rkxOEpYunyVD28rzXE5TXjVoSsfm18VbO6065Gn3MEsVxH96Nl6V5cbKdSPkbb9K/TH4qfBzSviRbvc+RFDrcS/urjb/rf9h6+VNe8F/8ACN6i+m3+nxwvA/yrItfC4ujPLPdUeaPc/VsJRjxdW9q6ijU7HHfD4vFo7QyDa26u30jVbvQ7yG9s7hoZom+VkrPFtHCWMUaozfe20/a232r5GeIkqvtqZ+8YHKoU8DHCV/e5VY+mPh98TrPxxbJBcuttqqL8yf8APWuqmT76yxK6f3Hr5BtbiewuFmhkaGVfmV0r3n4b/FeLxJHFpmrusOoJ8iTfwS1+jZNnsan7ut8R+E8VcFTwblisH8P8vb/gHdeTBbfNBbRwv/sLWV4h16x8N2D3l9LsT+FP42qv428c6f4Ms90rLNev/qrdGr558R+Jb7xTftc3su8/wp/Atd2a53SwsOWl70jxeGuDsVmdT2mJ92H5+hpeMfHV94vu33M0Nijfu7euXVihyKUoVoUgGvyqviKuKqe0qS1P6fy/LaGWUI0aEeVIcB5mSTTeZG2A7xTyGlk2om5vSvSPAHgBra4t9V1WL5EZZYrd/wCOujBZfXxs+WmeZnee4TJqPNVlr+Z7V+yx+xLq/wAWb211zxPHJpvhxGVxE67JZ6/T/wAGeCtK+H+gWuk6JZxWllbrtSKJcAV4j+zX+0VpXjTT7fQNQWHTdWhRViRPlSVa+izjaee/Jr6eGX/Uvcn8R/NWc8QYjOqvPN+50iWaWkHSlrY+bCiiigAooooAKKKKACiiigAooooAKKKKACiiigBv8Nc14p0tZk85dvzfK1dMelQ3ECXULRv91quEuSVyJR5kcp4Vu2ifyGXCfc/4FXhn7ePwKb42fBC9l060Nz4l8PbtU0wwxF5ZQq/vYF2ozN5kedqLt3SLD/dr217ZrHUd+1nbdt/4FXXwstxAGPORzXXQxNXCYiGJpP3ou5CjzR5JH5Lfsa/sO+Hv2i/Blz4s17xTdW1kt1Np/wDZmjxeVcQyr5Tq0k8qsv3G+6it95f3u7etexap/wAE8PiB8J9Vm1X4KfFG90vfcQStp2pyyW6usas26eWFWS5/e7v3Twbdsr/8C+vfhd8BvAfwb1LX77wb4fj8Pza3Is18sEsvlOys7KEjZtsSr5j/ACoqr89emhRjGePevosfxVmGLxMqjqc0X9mSTVu1tVp33MqdCEF5n5e/8E/PE3i74D/HnUPhL4x0XU9JTxGkksNpdRsFiuYFl/fxfOEaKWOKVTLErb2ij+batfqGMg9gK8+8S/BbwT428e6B4x1vw1Z6h4k0A/8AEu1CZCXi53Ln+F9rfMu7dsb5l2tzXoC43H1rxM2x1PMKyrxhyyaXNba/deTVjphFwjY8++OHg5fGfw81TTiqmRoWKO38LetfG37L/jBvBvxRWwl5iuz9ldn+Xb833v8Ax2v0DnQXHmRMu5HXBr87fjdoEnw9+M1xcQN8rzrdRLEu3bX5fnsJYfEUsXD7J+rcJ1IY3CYjK6v2lePqfowmJVBqXj1rkfh54jXxP4Wsb1RjzIlbbn2rqw2Swr7ShP2tNTXU/MK9OVGrKlPeJLRSDpS1uZBRRRQAUUUUAFFFFABRRRQAUUUUAFFFFABRRRQAUUUUAFFFFABRRRQAUUUUAFFFFABRRRQBXKZbPtXxR+2z4vnu/FWmaIjK1rHCbkp/tV9qXEvlRn6V+cXxm1CfxV8b9RhdmlVL5LeID+7uSvjOIp8mHVKP25H6JwThlUxzxEtqcWz6y/ZL8Mw6H8LbC6RWDXyi5kz/AHjXuI61heEdJg0Lw3YWdtGI4YoVCovatxTk/hX0eAoeww0KfY+OzPFPF4yrXf2pMl6iloor0DzBMCloooAb/KuWvP8ATL9/l37W/wC+1rpLt/KtZG9FrIsbNnuV89Vd4vmV61p+77xnI1bO2WztkiXotWaKKyNAooooAKKKKACiiigAooooAKq3FvFdwPDKiyRyLtZW/iWrVFAH53fGbwfc/swfFZ76BWfwB4jl3FP4LWWujd4poop4GWa3lXcrp/FX1n8YPhfpfxc8C6j4c1SNHjuIz5crD/VP/er89Ph/rOqfDTxjf/DHxc7RXVnIy2FzL/GlfVYGv9Yp8sviieVi6H24nqD1VerUybH21VevTPHK71Xm6VYeq83SrAqPVd6sPVd6sCvNXKeP/AGn+P8ATngvFWG9T/UXf9yurmqvNWFWhCvH2dX4T08Bja+Aqxr0Z8sonxr4u8H6h4N1V7HUY2T5vkl2/K61gliRjPFfZHirwxp/jDS3sdTiV0/5ZTfxrXzD48+Hmo+BNQaG4XzrRv8AVXKfdavy/N8lnhJ+1pfAf1JwrxjQzSHsMR7s/wAzk6ejtC6srbHX7rrUdLur5fWJ+oyjCqrSLF3eXOoS+bdTtcy/33qBulG6k6mlOUp7ip06dCPLAcGKZAqaztZb65WGCJpJn+6i1Y0TQbzxDepbWcTO7fx/3a9w8JeBrPwfao3y3OoP96b+7X0OVZNWx07y92J8JxJxVh8opOKfNU6IxPBnw7j0JUvNTVZr376xf3a62b56mm6VC9fruDwdHBU+SET+Wc1zbE5tX9rWlcLO/udNuobm2laG4ibero33a+4/2a/2poPF0EHh7xLMsOqqqrDdM3yzV8JP/qxTLa8lsLpJ4JWhlRt6ulVisHHFxszyKVWVOR+yildvy9KctfH/AOzN+1VFqy2vhrxXc7Lv5Yra9lb7/wDstX14kiyIrIdyt/EtfC4jDzw8uSZ7VOpGcbxJqKKK5jQKKKKACiiigAooooAKKKKACiiigAooooAKKKKAOf160bzEkjTdu7f7VXNFmV7fy1Zvk/vVav4ftFu64+b+Gs7THZJ0XytkW3ata7xM/tG3RRRWRoFIelLRQBXZPvfSvkf9tnwq0ltYa1DEuUby5ZfavrvvXkn7SvhmLxD8MNWLJvkt4zOn+8vNeFm9D2+EnE+k4cxn1LMqU/P8zjv2NfFyav4EbTXdnntH2Mzd6+i4+nHNfCv7GniSbT/Ht3pLSKltNF5u1urNX3SjgcVz5BiPa4SK/l0O/i7CfVs0ny/DL3vvJ6KKK+lPjAooooAKKKKACiiigAooooAKKKKACiiigAooooAKKKKACiiigAooooAKKKKACiiigAoopKAOb8daj/ZXhTUrlTtZIXK/9818C/A6wPjL4zW0983nSGd5ZG/vV9gftL+IT4d+GWoSq2x3Xy1r56/Yy8OLqHi2/wBUkXd5CbEP/Aq+Czb9/mVKifqmQXwWSYrF/wA3un29CAsK/SpSM0L0oJr7uKsrH5Y9RaKKKoQUUUUAU9Rj86JY843NSWCLsaXn5/71NvEZ59y/fiXctW4U2RKtV0IJKKKKksKKKKACiiigAooooAKKKKACiiigBp6CvlL9uL9nxviJ4WXxboKeV4l0ZfNDwj55U9K+rsCoZI1niaN13Kw2sta0KsqFTniB+aHwc+Ja+P8AQfsl43k67Yfup4X+++3+Ou2euI/a8+DGo/AD4nQ+P/DETJot/LulhiX5Ef8Au10PhXxVY+OfD9pq+ntvSVf3qf3Hr7alONaHtIbHg4mhyS5ol56rzdKsPVebpWpwFR6rvVh6rvVgV5qrzVYmqvN9ygoqTdazdY0qz16wl0/UIFmt2/v/AMFaU3Wqr0p04VockzswuInhJ+0pv3j5m+I/wzvPBl088Aa60x/uzKv3P96uDBIOR1r7KvIYLy1ltrmJZreX5GR68B+Jnwpl8NTS6jpSNc6Y38C/eir83zbIZw/eUPhP6P4T41hiVHC42XvdH3PNCCpxXSeEPA2oeLb1Vt12Wyf62Z/uLW58PvhZeeK3S+vP9G0xG+//ABtXtltpsGlWS2dnAttbp/BSyfIJ1X7Sv8J08Vca0sDGVDB+9L8jK0Tw9Y+FbD7NYxLv/im/jarU3+rqZ+lQzdK/T6NGNGPJD4T+b8TjKuLqyq1580pFdvv1Xepn6VC9dBxlV/8AViq79KsP/qxVd+lADUma2lWWJtjJ/cr6+/Zf/a0a0a08K+MbjfE37q21CVvu/wCy9fHr1X3snzL9+ufE4SniYcsjanKUPeiftBDcx3MSzRMrxOu5WX+KrGNwr4B/Zd/avm8LT2/hjxXctNpjtsgvHb/Ue1felhfwalZx3NrKs0Eq7kdD96vgsVhamFnyyPXp1I1Il2iiiuQ2CiiigAooooAKKKKACiiigAooooAKKKKACsbyWS5ZVb/VPv2f7NbNUb1G3fJ99121UdyJF6io4juiWpKksKKKKAG9TWbrUC3enXEbKHVkZSrd60j0FRypvjZayqR5o2LhLkmpH5qeDS3gX442H25/J+yak/mn/Z3PX6SWsq3UEcq8qw3Cvzz/AGj/AA1L4X+MF5dyurwXkiTrt/u19zfDLXE1/wACaVqCA7J4lwG/KvjMh/dV62H7SP03i2LxWEwuP/mjY7OikHSlr7g/LwooooAKKKKACiiigAooooAKKKKACiiigAooooAKKKKACiiigAooooAKKKKACiiigApD0paQ9KAPmv8AbZvPs/gG0h3f6+42f+O1jfsO2ZXw9qlwy4DXBVaP27Z9nhjQ0/vXf/sldf8AsfaMNP8Ahrbz/wDPyfNr4bl9tnX+GJ+nKr7LhXk/mke/0UUV9yfmIUUUUAFFFFAFRkaWfcG+T7jJVuqkKN9ql/uVboAKKKKACiiigAooooAKKKKACiiigAooooAKKKKAOM+KHw7074peCtR8PapCstvdRMisf4G7NX5TomtfsyfFzUPDmrxSf2S8+xt/3HT++lfsTmvmD9tr9niL4u+B31vTYF/4SDS4mddi/PPF/cr2Mtxnsp+yl8MjOpHnjynjCTRXNvFc20qzW8q71dKrvXhPwH+JculXr+ENclZE3bLWaX+F/wC5XvFymxttfVONnY+dq05UpcpSeq71Yeq70zArzVXm+5Viaq833KCipN1qq9WputVXrUCu9V32ujxMqujfeR/4qtPVV6rc6ISdPWJy+t+FZ5l3aRqDabKv3Yv4K4zUvE/jPwq23ULNb+3/AOeqLXqb1Um+dHiZFdP7j1pCVjR1fafEeb2fxdgf5bmxaGti28eaLef8t2hf/bqbWPA2n3++WBfs0tcff+DJ7B/3sW9P76V0+7IPcO7TUrO5/wBVdRP/AMCpH+f7rK9ea/2Ps+7uSrEP262/1VzLRyk8p3To1VX6VzMOt6nD99lmqwnieX/lrBRyhyms/Sq7/wCrFV/7etpvvbkqX7ZA6/LLTGRfcfetfTP7L/7WN18Prq38P+IpWuNDdtiTO3/HvXzM+3+9Vb+Ouavh4YmHJUNYylCXun7V6PrFnrumwX1hNHc2k6745UbcGq/kelfmP+zZ+1NqXwl1GLStYkkvPDUrbGR2/wBR/tLX6QeGvFGneLtGttU0u5ju7Kdd6SI3WvgMbgamEn73wnq06kZm5RRRXnmwUUUUAFFFFABRRRQAUUUUAFFFFABUF1nyty/eX5hU9Ruu9GWgCKzffAm/71Waht33q1TUAFFFFABSN900tFAHw5+2pozQeKtM1P8AhKeV/wCPV9Bfswa1HrXwm0nZ1jj8s15V+2/o8slhpd6v+pik+euo/Y31aG88Ax2sR+aAnzPrXwWF/c51Uh/Mj9Xx3+08LUZ/yM+jqKKK+9PygKKKKACiiigAooooAKKKKACiiigAooooAKKKKACiiigAooooAKKKKACiiigAooooAKRulLSN0oA+F/23NavJvHGk6cZ2+xLaGdYP4fN37d1fSv7Nlv8AZvg74cX/AKdFavl39tNdnxT0v/rzU/8AkSvrT4GW/wBl+Fvh6P0tE/lXw2A5pZtVlI/UM5UafDmDjHq2/wAz0KiiivuT8vCiiigAooooAhRP3r1NRRQAUUUUAFFFFABRRRQAUUUUAFFFFABRRRQAUUUUAFRugdWVvutUlFAH5i/t3fs5yeAvE3/CZ6DB5OlX8u+XyV/1EtYfwZ+Ja+OdD/s++bZrFmuxt/8Ay1Wv0r+IfgjTPiN4R1Dw/qsKy2l5EyHd/D/tV+PnxR8C69+zv8V7i0/eQy2su+B/4LiKvsMtxKxFL2U/iic1ej7WJ9JvVd6z/B/i2z8c+H7fVbNvndf3sP8AdatN4W/u16Z4FuQqTVXm+5VuaGXd92q8yfJ8zr/31QSUZutVZulWpniT708af8CrPub+xh+9fQf99VrE25Qeqr1Dc+IdIh+9qEH/AH1WVc+NtBh+9qC1cYmkaczTeqj1iXPxI8OJ/wAvm+s2b4qaGn3dz1XLIPZTOjfpUM33Nv8ABXKzfFGxf/VWcj/8BqpN8Tmf5YtKnf8A4DT5jT2E/wCU6C80qCb7q7GrKm0fZ/DVFPFutX//AB7aHcv/ANsHq2kPjq8/1Hhy7f8A7YNVe0h3K9jVIn0r/ZqF9K/2a1rbwB8UtVb9x4Xvvn/6ZPXQab+zZ8X9b+7oc6f761nLE04fFM0+ryOBm0r/AGarvpq17FbfsUfGW+277IQo39963tN/4J8fE28b/TLy2hrL+0MNH7Zp9WkfPbw7P+W+yo/OZP8AlutfWWnf8E0/EVz/AMfniO2h/wCAtW9Zf8EwlI/0vxcH/wCuSNWTzXCw+0X9WPkfwf4b1Px5q/8AZmkQfbL3bvWFK+uv2bNJ+MPwk1OKA6Lc3nh+4ZfPtJv4P9tK7vwH+wHp3gPWLXVtP8T3kOoW7KyyxV9Z2ls0VtHG7+YyrtZvWvDx+ZQqrkh70TWFHkHW0zTwRyOuxmXdtP8ADVmiivmTqCiiigAooooAKKKKACiiigAooooAKKKKAIYU2LU1FFABRRRQAUUUh6UAfN/7a0bv8OIdi7x9pTdXM/sKSZ0zX13Zb7Sv/oNekftX2C3nwl1OUrny08yvH/2HdS8vUdasv74SevhMR+6zqH95H6rhF7XhSrFfZl/kfZ9FIOlLX3Z+VBRRRQAUUUUAFFFFABRRRQAUUUUAFFFFABRRRQAUUUUAFFFFABRRRQAUUUUAFFFFABSHpS0UAfBv7Zwx8VdJ/wCvVf8A0bX1z8Hzu+Hujf8AXuv8q+T/ANtb5PiPpLf9Ov8A7UFfUfwLu/t3wz0Of5vntlPzV8Nl0/8AhVrxP03Olfh/By9f1PRqKKK+5PzIKKKKACiiqGtagml6XcXUj7EiXduoAv0Vm+H9STV9HtLxH3rKm7dWlQAUUUUAFFFFABRRRQAUUUUAFFFFABRRRQAUUmRS0AFFJkUtADT2r5u/bL/Z5i+MngeS/wBPgB8Q6am+AhfmlX+5X0lxRxV0KsqFT2kAPxd8MeCfif4AurhtN0G9TzfkaJ4n2VvfY/jXqrbYtDu0/wByJq/X4xx/3F/75o8oHste9/bFT+VGPsacj8lrP4J/HXXvu2N6m6teP9j7456kPnWaNG/vy1+qvlj0FO/Co/tit/Kg9lE/L3T/ANgP4r6g3+m6qkX+89dNYf8ABNLxPe/8f3iOCL6b6/R3pSYz3rnlmmIZfIj4DtP+CXvH+l+LF/7ZI9dPpf8AwTR8L2u37ZrE9x/u7q+1t1JurH6/iP5iz5Usv+Cdfw1gX9817N/wOt7Tf2E/hbYbW/sqSb/rq9fR9JWX13E/zgePab+yf8MtN27fC9nLj++tdFZ/AX4fWH+o8JaWjevkCu/owfWsZV6s/ikBzNn8NvDFh/qNDsof9yKta20Wxsv9RaQxf7sVaNFZ88u4Eflr/dX8qfgUtFIBMCloooAKKKKACikyKMigBaKKTIoAWikyKWgAooooAKKKKACiiigAooooAatUL/UkspbVG6zy+UtX1rmPGMmy98Ojd97UU/8AQGpMTOpooopjCiiigApD0paKAPJP2m2VPgx4i3H71scV84/sRof+E71Rh937MP8A0OvoH9qqfyvhJq6/3otteH/sRWv/ABPtWn/2Nv8A49XweN97OaXofq2Vv2fC+J/vS/yPtiikHSlr7w/KQooooAKKKKACiiigAooooAKKKKACiiigAooooAKKKKACiiigAooooAKKKKACiiigApD0paKAPg79tfd/wsXTf7n2M/8AodfTf7NsnmfBrwyf+nZRXg37cOkbNR0a/H8W6H/2b+let/sk67Hq3wrsbdetp/o7fhXweB/dZzVjL7S/yP1XNf33C+GlH7Mv8z3SiiivvD8qCiiigBp61wXxuuWs/hX4klT5WW0P9K709a4H4525ufhJ4rjXqbCXFRL4SKnwlf8AZ/uftnwe8LTl95a0+9/wJq9F/iNfOX7CPiS88S/s9aG15L5slqz26v8A7KtX0d/DUU5c8EyKM/aQUhR0paQdKWtjYKKKKACiiigAooooAKKKSgDN1nWbPQNMuNRv51trW3XfJK/RVrzQ/tT/AAxzx4u04+/m079qQH/hRXi8/wDTi9fhA4wXO5t25v4q8zE4p0ZcsT7LJMkp5nTnOpO3Kfu3L+1N8L1wU8X6exH/AE1rvofF2lXPhdPEEV7E+ktD563e75Nn96vyj/Zg/wCCfut/GbSrXxL4iupdG8PS/NFD83nTp/s+lfoV4/8AA1n8Nv2YNR8Laa8j2emaS1vE0jfOV/ya1o1akoc8onFjMBhKNeFCjPmlzWZrn9qj4Yf9Ddp//f2kH7VPww/6G7T/APv5X4QzKfPl5f7zfxVHsP8Atf8AfVcP9oS/lPtafB1GUb87/r5H7wf8NS/DDd/yOGn4x/z1rR8M/tAfD/xfrsGlaT4msr/Upx+6gif5mr8Djkf3/rur6E/YTQr+094KyzDNy38X+w1XSxkpzjE48dwtSwuHnWjN+6v66H7DeOfix4U+Gy26+I9ZttKaf/VC4f71cqn7U/wxzz4u04f9ta5X9qT9knSf2lNLtRe6lc6fqFkv+iyxn5d3+0K/J/4//s8eJP2evFL6RriNcWkzf6LqEW4RTrXRiK9Sl9n3T5/KMsweP9ydS0/68j9mvDf7QXgLxhrUWkaT4ksrzUbj5YoYnyzV0viTx3oHhKRBq+rWmnSSD5ftEqpu/Ovxl/YdGP2m/BOWbH2k/wAX+w1fqj8ef2TPBX7QvkXHiGO5S9t4zFFc2kuxlFbUasqlLmMczy2hl2KjSnJ8rRtXP7Tvw0sp2hm8W6cjr1Blpo/ak+Fyjjxhp5/7a1+QX7T/AOzzqP7PPxGn0WRprrR7j97YXblvmX/4qvGRw38R9i1cEsdOEuWUT6nDcLYXFUo1aVR8r/rsfvF/w1T8Lv8Aob9O/wC/tB/ap+Fw/wCZu07/AL+V+Dmf9lv++qMH/a/76rL+0ZHf/qZh/wCd/wBfI/frSvjp4E1g24tvEumv5/8Aql+0J89d7HKkqhlcOp6Gvys/4J8fAD4afFs3GpeIbme88TaXcrKun/aNqCLs2z/er9Tra0is4khgUKka7VX2r18PUlVjzSPzrNMFSwOJlQhfTucz4j+KXhLwlM0Oq6/YWE6jmKadVb8jXJj9qj4Ynr4s0/8A7/Vyvxs/Yn+HPxr1iXWdbtbmDU3XD3FpLsZq/K79qr4OaH8D/ilN4c8P6u+rWixb3WR9zwN/casMRVqUvePRynLcLmEvZuT5j9fv+GpfheOni/T8/wDXSuk8PfF/wf4quo7bS/EFhd3Mv3Iop1LN+Ffl/wDsu/8ABP8A1f406Tb+JPFV3NomhT/PBCN3nTp/fWvuv4O/sO/Df4Oa3Z61pdncXeq2vzRXN7LvZWp0atWfvTiY5lhMBhJSpUqjlJHu2r63Y+H7J7rUbyCwtE+9LM4VR+defX37TXw30+cwzeLNNV/aXdXTfEj4Y6H8VvC914f8QWv2nTrjh0Br8xf29P2TfB/wB0PQtZ8Km8h+23TWstvLLvT7u7dV4mpOnHmicmVYKhjKqo1JPmkfof8A8NTfC/8A6G7T/wDv7R/w1N8L/wDobtP/AO/tfg5z/t/99Uu1/Vv++q8n+0JH6F/qbR/nZ+8Q/ap+GX/Q26d/39rrvBHxM8O/Ea0mufD2qW+qRRNtkaF/u1/PgCCPvN/31X6cf8Eokz4H8S/9fa/yrrw+MlVqcljw834bp5dQdaM7n1nrX7SHw68Pard6Xf8Aiqxtr61bZNC8nzI1XbX4+eA7u3SZfE+mbG+6TcLXifxT/wCCdnw6+Jmvaxr082pWesajL9olmhn+Xf8ASvzH/aM+BN9+z/8AEOfw5c3v2+F0861uFZhuiretXnR96UTz8ryvB5j+6jN8/wDXkftnY/GPwZqTbbfxHpkn0uk/xroLLxFpmqDNrf28/wD1ylVq/nbDsrfK8qf9tGrrPDfxe8beEJkk0XxRqWnOv/PGeuOOZfzRPdq8Gy/5dzP6DA4boc0tfkp8C/8AgpH4z8I6pZaf44H9vaSSqSXf/Lwv+1X6m+CvFlj418M6fremzedYXsKzwv6qa9KjiIVvhPiMxyvEZbPlqnQ0UUV0nkBRRRQAUUUUAFFFFADT1rxX4y+LG0z4mfDXSF6XuqK36NXtPY18p/FzxTba7+1x8PPDUfM+nJ9tf/vqsqkuVGVWXKj6uX7opaRfuilrU1CiiigApD0paQ0AeDftf3Hk/Cy5T/nqwWvNf2G4MjWZv+mirXaftrXHlfDqBP8Anrcotcz+wtDnStek/wCnpV/8dr4Ov72dw9D9Uw0vZ8K1P70j62ooor7w/KwooooAKKKKACiiigAooooAKKKKACiiigAooooAKKKKACiiigAooooAKKKKACiiigApD0paQ9KAPlP9t/R7q88P6XdxLmG1mLy/981ofsWapDN4NurJf9dHMXf8a6r9rTSZNR+FWoNCm5kXdXkP7Emqxw6nqtiZf3rNvCf8Cr4Gp+4zqL/mR+rUI/WuFZr+SR9oDpS0lLX3x+UhRRRQA0dayPEenxatoWoWc674p4HRv++a1x1qG5QPEyn+JcUnsRLY+Nv2AtZmstT+InhPzP8AQNL1N/ssX9xd1fZw5BNfnD8KpF+C37dniDSbzUmS01p2MaFvlZ2r9Go2+UfSuPDS05OxxYOV48nYnopB0pa7T0AooooAKKKKACiiigAooooA4r4s+CW+IPw/1vw+k4tnv7ZoVlx92vzZ8I/8Ew/G6eNbU6vq2n/2PDc+bI8atl13dK/VhuopuMZ7D2rmnh4VJc0j18FmlfA05UqW0jK0HRbXw/olnptnEsFtbRLFEi9FVa4n9ov/AJI54o/68nr0o9M+1eb/ALRP/JGvFX/XjJ/KtZ6QObCScsTBv+Y/BKf/AI+Zv99qh59amn/4+Zv99qr18bLc/pWj/DQ9v9WK+hv2EP8Ak53wT/12b/0Gvnlv9WK+hf2EP+Tn/Bf/AF2f/wBArpw38WJ5Od/7hV/wn7bZ5zXhP7W37O0f7RHw2fRoJYrXVbd/Ps7mVcqj+9e7BgUXihiM9cGvqnGM48sj+eaFephqsatL4on5wfsw/wDBP7xx8NfjBo3irXdSslstMm8wRQ/flr9IEXbEBQPrTuKmnTjTjyxOnG46tj6ntK254L+1p+z1YfH34bXemSRqurWqtPp1zt/1cuK/FLxP4d1Hwlr9/omq20lnqFlK0UsTr92v6JX5XBHFfnf/AMFIv2Wv7Usn+JXhu1/021T/AImNvEv30/56/wC9Xn4zD88eeJ9fwznP1Wr9Wq/DI/NDNGaOtOHWvnD9pjK6uei/Ar4xav8ABH4k6V4l02VtkUqpdW/8FxF/ErV+4/wx+IemfFLwXpfiPSpVmsr6FZQUb7rf3a/n1Gc7q+2f+Cdn7TjfDzxSfAes3OzRNWf/AEOV2+WCf0/3a9fBYjllySPz7inJ/rFL6zS+OP5H37+0/wDHTTvgV8MNU1u5ZXvTE0dnbbvmll7Cvy7/AGYfhDrX7Vvx0m1XXPOudNiuft+qXL/x/P8Acr27/gpd4O8d+KviN4WW382/8O3m23tYbdGZVmZv46+yP2TP2fbP4B/DLT9KWNTqlwiz384/5aS16MoyrVrS+GJ8fQr0sry/mpy/eTPYdG0q20TTreys4EgtoEWKOJPuqtavSlpMCvQPiZPmd2Nr4F/4K2f8k68I/wDYUf8A9FGvvqvgX/grV/yTfwf/ANhVv/RRrkxX8KR72Q/8jCl6n5c0UUV8kf0WOPSv07/4JQf8iP4l/wCv5f5V+Yp71+nf/BJ//kR/Ev8A1+L/AFr0sF/GR8ZxV/uMj71ub+C0XdPNHEnqzba/IL/gpH4i0nxH8ebdtNvY71bWx8qVom3qjbq+o/j9+yn8cPHPirxDquifFGUaJeTNLa6IWZBEm37ma/Nj4kfD7X/ht4rvdD8T2slrq0T5fzfm3/7Vd+NqylHl5T5bhXB0I1vbRqJyt8JyOCB3pUR5G2qrO3+ytdR4O8Uaf4elDajosOqqrbhvr6Q+G/7V3wi8KtD/AGl8HraW4ib5LuEIzL/33Xj06cZ/FKx+i4vE1cNH91TcjyH4M/s0eOvjTr1vZ6VotxBY718++uY2RIl/vV+1nwe+H8Xwt+Gvh/wpFObhNLtUt/NP8WK8c+Bv7ZPwo+If2bSNI1G30jUWXCWFzti2+26vpCORJYtyNuX/AGa+hwlGnTjeJ+MZ9mGKxlVRrw5FEt0Ug6Utdx8mFFFFABRRRQAUh6UtFAFeU7QW9BXw34Av/wDhan7eGt6vZRsbHQLb7M7n+9X2N8QPEA8K+ENU1Xbu+x27S4r4x/4JzXt74t8XfEXxXd23kpf3jbW/4HXBXlzVYQPMxEuatCmfea/dFLRRXeemFFFFABRRSHpQB8rftzX6L4U0i0DYc3gerH7D2lNYeENTuG6XV0HX/vgVwf7bWsGbxXpWmj7qp5rfnXu/7Luk/wBnfCjRm2jfLF5jY96+Cwz+sZzOX8qP1XFR+q8LUoP7crns9FIOlLX3p+VBRRRQAUUUUAFFFFABRRRQAUUUUAFFFFABRRRQAUUUUAFFFFABRRRQAUUUUAFFFFABRRRQBwXxk0eXXPh5rNnB/r5YGCfWvjL9lzXoPDXxYa2uTte6/cr/AL26vvrUIFvbSeA9GUrX5u37H4ZfHKZYMyrZahtX/a3t/wDZ18NnkfYYqjiO0j9U4Sm8TgMXgO8eY/S6N9yA07vVLS5fNs4X/vIKvV9rTlzq5+WzXLJxFooorQkKRvumlooA/MX9u7R5vhR+0P4Z8dW7CZrmRZEhb+/vr9FPAfiFPFnhHSdXTAN5bJLtB9RXyZ/wU08A2ur/AAxsPEfks17p0+3cn9w1tf8ABOX4nR+L/g6miM8j3miN5LvKfvL2ryaUvZV5Q/mPDoy9hiZQ/mPr+iiivWPcCiiigAooooAKKKKACiiigAooooAhIKkAdK80/aIT/iznin2s3rrfGvieLwb4Z1DWp4ZbmKzjMrRQLudv92vgP40f8FCJvGPg7W/D2i/D7xBb3N1E9ul1dw/Iv/AdtYVpRjDU9TLsNUq1oTivhZ+cdyP9Il/32qLn1rZfwrrzszf2LqHzf9Or/wDxNH/CJ65/0BdQ/wDAZ/8A4mvk3Tkf0JSxNFU/iMkjIB9K+gv2Ef8Ak6LwZ/18t/6A9eJ/8IlrmMf2PqH/AIDP/wDE13vwP8Ra98HvibonitfDmoX39nyea9uLZ/mT/vmuiguSpGUjgzOtTxGEqUoP3pRP3m6ryM0pAYV8nfBH9u6z+LvjCy8PHwRr2h3F021bm7T90v8A47X1lnpivqITU9Ufz9XoToT5ZqzHYFLRRVnOIDmszWdLttYsLizvIlmt542jkR/4lrT4FISKBxdndH4oftp/s3XXwE+JE9xZ27Dwtq8rS2Uir8sJ/wCeVfOB5Oa/ef8AaH+COkfHX4can4f1GJRO8bNa3O354Jf761+JXjT4UeJ/AvivUvD97o96bqxnaJnjgZlavnsXhuSXNE/a+G86hiaHsqz96Jx/mGMYqW2uJrS5iuIHaGaJt6Ov8LVpN4R15j/yBdQ/8Bn/APia9P8A2ef2efEHxk+J2laK2nXNnpgkWW8uJoGVVirhpwlKVj6fF47DqlOVSXuo/T/9jHx3qfxk+C+h6r4s0stf2beVFd3Sf6/Z/wAtVr6VHPSsDwj4TsPBnhuw0jTIVtrK1iWKNFHQCtwOAPYV9XTjyxVz+d8XVjWrzlBWiT0Ug6UtaHIQbdv0r4I/4K0N/wAW58H/APYTb/0Wa+vvjF8VbT4OeCbvxFeafd6rFbj/AI97FN8rV+Xv7Yn7TeoftM6bpOlab4I1nSrawuHuC93AzMzbdv8ACtceJlH2Uon0/D9CTxtOtb3YnyDRWx/wiWu/9AbUP/AWX/4mj/hEtd/6A2of+Asv/wATXzHsZH7t9cw/8xjEda/Tv/gk/wD8iN4mHrerX5uf8Ilrn/QF1D/wGf8A+Jr9Kv8Aglfpl9pngnxKt5Zz2n+mLt86Jl3cV34KP70+Q4mxFKrgZKLPvkdSuPlFfkR/wVB+T49adtH/ADDP/Z6+qviv/wAFDLfwB4v1zw1Z+Adf1S702Vrf7TEn7p2/vfdr87vjp498a/HXx1deJNV0O+SRv3UEKWr/ALqL+792u/GS548sT5HhrCzw+J9vU92NjyEkt3pdtdHb/DzxVcOix+HNVdn+7/ocv/xNd54W/ZS+K3jOT/iX+EL3H/TZdn/oVeHGjOWyP1SpmGFpR55zPKIZpYJFljlMMqNuV1/hr9mf2A/iF4h8f/AXTrrxEZprm2byI7ub71wv96vl/wCDH/BLvVr2+s7/AOIGoR29kvzS6ZbbvNb/AIH92v0e8HeD9L8B+HbHQtGtls9MsoxFDCvYV7eEw9WnLmkfl3E2aYPFxjSoe9L+Y6KikFLXrH54FFFFABRRRQAUUUhIxQB8s/8ABQH4lL4H+CV5Ywah9j1HVG+zxqn3nWnf8E9fDc+h/AKwlubQ2st5IZvnX5m+tfKP7fvju8+KXxt0rwRphhkisZUgjC/xS76/R/4U+H5PCvw88P6VOqrNa2cSOF6bsV5VKXtq8pfyni0Ze3xMp/y6HaUUUV6p7QUUUUANPQUyV/LjZqf/ABVm61Otrp1xIzbUVGZjWVSXLG5cI80lE+CP2ndbj8YfFpLazbzZIf8AR/8AgW6vtT4TaQ+ifD/RrGRdjxW6ow/Cvg/QA3ij492zxK03n6nvb/c+ev0X0+IWttBCOirXxGQR9ria1d9WfqPF0vq2CwmBj9mNzQooor7w/KwooooAKKKKACiiigAooooAKKKKACiiigAooooAKKKKACiiigAooooAKKKKACiiigAooooAiYAAmvgb9rzwtL4f+JMWp28Bht7qPc0o/ilr76I4wa+bP2zvCv8Aa/gKHUlJ32Mwl2qv3q+az6h7XCN/y6n2nCOL+rZnBS+Gfuv5noH7Pfi0eLvhvpc7XH2i4jiCyv8A7VeoRkIMelfJH7E/isfY9R0WUKojbzV+avrcLnOB1rryiv7fCQkeZxDg/qOZ1acfhuTDpS0g6Ute0fPBRRRQB538dPBv/CffCrxHoccEc091aOsSP/fr8wP2I/iRP8G/2hf7F1Jp/s+oytp8sSttRH3/AH3r9epo1miaNuVb5TX42ftmfDyf4R/H6/ns7OSzsruf7baSj+KvGxkfZzjWieDmMZU5wrR+yfsssgdFZfumn/erxD9kv4wQfGT4Q6NqfmJ/aEMS293Ev8DrXt69MV6lOSnDmiezSqRqwU4j6KKK1NQooooAKKKKACiiigAooooAayhh0rHl8MaZcSNLJp9q8jfedolNbAOKDg0FKUo/CYf/AAh+kf8APha/9+F/wo/4Q/R/+gfaf9+F/wAK3MUYqeVdjT29T+Yw/wDhD9I/6B1r/wB+Fo/4RHSf+gdbf9+Frc/GnUcq7B7er/MZVppNjpvywW8Vv/1zRVq4kyyZ2ndjtXn/AI58H3dxZ6jfW2s3NpM0TGLY3yI1fCn7Kf7RnxH8VftLHwtrniKbUNKikliaJh8rbaylNQlGLO+jg6mLozrKXwn6aUU1DkU6tzyhhIwKiDKAxwRWL408S2fg7wxqWt37+XZWEDTyv6KK+H/hL+1j4x/ah+Ov9haDc/8ACOeELIM8u3/XXC7qylVjCXKzuoYOrXpyqw+GO598xuk6YVgw9qz7zw5pt64knsreaQfxvEpNeQ/tC6T4h8K/De/1rwXrcmlatp0HnkNyk6J/Aa4b9jf9sS2/aDgudG1SJbDxNZL+9iDfJOv99KXtIuXLI0hhazpSrUfhifSP/CI6SemnWv8A34WrVhoNhpjM1raQ27N1MUYWtIYoY4Ga05UcXtaktGxo7HvTcLGCAcZ9a+d/jz+2B4f+EmoweHNMik8SeLrpvKt9LsTucP8A7dV/CGg/Fz4hRw6v4k8Sw+FvN+caNYnLIv8AtGo9pH4YnQsJUUFOp7qZ9JK6v905p56Cuf8ACfh2Tw/Y+RJfS37n7zy10I6Vqcb0ZXdElUB1yv8AtVlSeFtIbk6faZ/65LWf8R/HGnfDXwbqfiLU5PLs7GJpX96+MfgF+0j46/as+Mt1b6fP/wAI94K01N09uv8Arrj5qxlUhGXKejhsNXqU51oaRifbg8KaK/3bK0P0iWnHwlpGP+Qda/8Afla8S/abg8V+APh3f+JvBOsPaXulxGeS2l5SdR1FZ37H/wC1tZ/tF6DNbXsS6f4jsflurbdw/wDtr7Uc0OblNHSxEqTrQleKPf8A/hE9H/6Btp/34Wrdjo1pYIy2tvHbq33hGu2tADilx71rZHme0m92YkvhbTLiV5JbG3eRvvO0SktTU8IaSn3dOtf+/K1uZNGTTK9tU/mKa6fbpwsSYHotTLaxJ0QD8KsUygnnk92OwKWiiggKKKKACiiigAooooAYRn8q4f4vePrb4Y/D7WfEFzJGn2OBnTzT95uwruBwK/PL/gpt8bIks7H4fafcxvLJ/pF8qH5lHZa48TX9lT5jixdX2NGUj5+/Za0J/jl+1JDqWoM4cXL6nKE+796v2Ihwkap2AC18M/8ABMf4UnRvBmp+MbyON31JlW1bb86pX3UeeKxwdPlhz/zHLl1H2dPnl9olooor0j1woopD0oAYeRXl37Q/iCPw58L9amafyJZIDHEfVu1eod1+lfJv7bviiOPRNN0VX/0mWb7SU/2F+X+teJm1b2OEnI+hyDC/XcypUv7yPOf2QdGl1f4ozXckTPFDbf60/wB7dX3sgA5H0r5m/Yq8KyaZ4OvtSnRf9LuvNhYL/BtFfTSYC8VxcP4f2WEUv5tT1eL8X9YzSUY/DD3fuJqKKK+oPiQooooAKKKKACiiigAooooAKKKKACiiigAooooAKKKKACiiigAooooAKKKKACiiigAooooAjI+YVynxC8Pp4j8N3toyq6zQMgDfSusJ5FMkjEkbL2Nc9amqlNwl1N6FWVGpGpHofnJ8F9al+H/xktoLkY/fvBL/AA1+iduVuYVkQ5Vl4+lfAX7T/hF/BvxN/tC2xHFdf6TH5a7dh3V9gfAzxiPGnw+0y9LfOYVDrn5lavjcinLD4ipg5/ZP07i2nDHYPD5nS+1G0vU9KpaKK+6PyoKKKQ9KAEJzXxT/AMFKvhA/iz4c23imxspLnUNIfMpT+GDvX2pnkVgeNPC1n438ManomoR+bZ3sDQyL6g1zV6ftaUonLiaPtqUoH5Zf8E9fjj/wrb4pf8IzqE7Jo+vN5SJu2ok/96v1ojZCm5eVavwa+LXgbUvhF8UdV0SdWgutOvN8Tp/vbkr9Xv2Lvj5D8b/hZavM0aazpypbXsSNn5sferzMDX5P3MzxstxEoP2Ez6OHSlpB0pa9w+jCiiigAooooAKKKKACiiigAooooAKKKKACiiigDC8VxhvDt/7W8h/8dNflD+xqM/tmXP8A18XH/odfpn438dfYHu9JTSr27doGAeJPlPFfBX7PXwF8efDT9oabxlrPh+4TSPPll3L9/wCeuKsuapA+uymcaOGrQn9paH6dJgJS9K5Xwf4yXxUs+NPubLyv+fhcbq6nHFdp8lKLjKzOW+I3hC38f+DtW8PXRZLfULdoHZO2a/Pn4G/Avxp+yH8c57+70afxF4bvw0Md9Y9UXd/HX6VnCoM9q8w8WfF19GvZLK08M6hqN392MonyFqwnTjOUZM9TCYyrRpzoxV4yPPf2ivjAsXwZ8Tyro1zbObN0SW6+5Xxh/wAEyvAeraz8Yr7xRHE0ek2cLJLNt+VnZvu19O+Mvgf8TP2mdQjtvG93H4V8FxS+Z/ZVj/rrr/fNfSXwz+GHh74R+GLTQ/DunR2FjAgX5F+Zj/easXTlUqxl/KepDHUsJgp0I+9Kf4Ha1wXxs8T3Pgn4Y+ItYsl3XVlZvLEP9qu9x0rJ17RLXxJpF5p15GJbW5ieKRG6MrV1yPm6UoxnGUj8hv2JtF1v4sftK3WuXuqt9uiZr2W4l+d3bfX6G/Hz4b3mmfDjWtd8Na5daP4htIGuVut/ysyjuK8E8Afsw+Jv2W/2gJ/E2jWza74Nv9yPFAv7633V9F/HfxXq+s/DS+0bw/oN3eaxqtq0EKunyRlh1euKjT5ISUj6zH4qFfEUnTfuaHhP7Dn7amrfFbWpvBPi0LNrUKb4L9P+Ww/2q+6AOM18U/sWfsRXfwX1ebxd4pnim8QzJsjgh+5AK+1geMVtQ5+T3zxc0+r+3f1b4Tifi98PLP4qeANY8M3h2xX0DRbx1U+tfCP7Nvww8efsffFrUrbU9Am1/wANamvlxahp6fc+ev0gYhVBz0ryjxV8Xp9Pu7iy07wtqF/fj5I2CfIWqp01KUZE4TGVadKdBK8ZHmP7W/xfmtPgR4jlttIntpJoDb77v7i5r5g/4JbeA9ZufHOt+KfLlh0pYvJ3svyyvur3/wASfs8fEL9pXVrV/iLfL4c8J20vmr4fseftH++a+nvAPw90T4beHrbRtBsorCwtl2JFCvArD2bnV55dD1VjqOGwMsPDWUjrR0paQdKWu4+VCiiigAooooAKKKKACiiigAooooAKKKQnAoA5L4leN7H4deCtV8Q6gwW2sIGlYFtu6vxN8S67rP7QXxoaZpGmv9b1Dybfzfm2Jur61/4KS/tCHUtSi+HWj3TeXbnfqOxvvN/crlP+CbfwZ/4S/wCIt54xvoYpdM0YbYg6f8t/9mvn8TP6xXjTifLYuo8ViI0YH6OfCHwJafDj4f6L4es4I7aO0tkRkj6b8fNXcY4psYCgADFOJ4Ne7CPIuU+mhHkiojqKKKssKKKKAK0rhEZj0r88f2iPEsnjb4vy2Souyzb7LEy/xrX218XfGcXgnwdqGoSOUVIWOR618R/s++GJfiB8WI7q7SW8jik8+WV/97+KviM+qyrVKeDp7yP1HhChDDUq+Z1toR931Ptz4QeFh4N8B6VpQO4QQqu714ruFXAFQwxrbxRov3VqznrX1uHpqjSjBdD81xNWVetOrP7TuOooorqMAooooAKKKKACiiigAooooAKKKKACiiigAooooAKKKKACiiigAooooAKKKKACiiigAooooAKKKQ9KAPn/APa2+HreLPh9Lf20e+704/aFVF+Z1/u15H+xj8QY9G1q+8OXUixRXJ82Hf8AfaTutfZOqWUWq2E9rIu5ZEIINfnN410C++Cvxcb7OWhS2uPtFqf70W6vhc2jLA4ynjYbbSP1Ph2pHNctrZVV+L4on6Ubs4PanDvXK+APFtr4x8NWWp2jb4J4hKpzXU4zmvtKU41YKUT8xq05UZyhPdElFIOlLWxkFJgUtFAH59/8FMPgS2o6TZ/EHSrY+dafur7yk/g/vtXyD+y58d7v4DfFKy1f5n0e7ZbfUYg3/LKv2f8AGXhbT/G3hvUtE1KBbmxvYGglhk+6RX4gfH/4R6h8Fvidq/hy+VWhjkZ7WVV2JLF/s187i6UqNX20T5XMKMsPWjiKZ+5Ph7X7LxNotnqdhMs9ndxLLE6nqrVrA1+bH/BOj9qA6bcL8NfE2obYm/5A807/ACr/ANMq/SZWDV7GGrRrU+aJ72FxMcTT5oklFFFdR2BRRRQAUUUUAFFFJkUALRRRQA3ijil3D1rJ1TxHpWg27zahqNtZxL955pVWgV0auDRg1y2l/EzwtrTbbLXrC4PtOtdBb3cNym6KWORfVG3VPMg5ibyk9BTfJT+6PyqajIqirsQKB0p1FFAhMUzy0/ufpUlFACYFLRRQAUUUUAJtHpSbF9BTqTIoAKWiigBMCmeWv90flTwaikmjhXdI6p/vNQF7EuBS1zuo+OdA0dGa81qxtlX+/OtGi+PfD/iOPfpmtWV4P+mU6mp0M+dHRUUmQRRVGgtFFFABRRRQAUUUUAFFFFABRRRQBC8m0CvEf2p/j7ZfAf4bXuotJjVrlGisYUb5mf8AvV6x4k8Rad4S0O81fVbmO10+1jaWWaVsKiivxe/aq/aFv/j58Sbq+adv7BsmeLT7fd8qru+/Xm43Eexp+78R5WYYr6vS934jzV5Na+JXjTCLLqWt6vdfKn8bMzV+1P7NXwntPg38J9G8PxBvtMcayXLv993b+9Xwz/wTe/Z7/wCEr8UTfEHWbRX03Tm2WHnL96X++tfp+qBVC9q5sBR09rI48sw7ivbz+0S0UUV7Z9CFFFFAEeMmg807oKxPE+swaDpF1eXMqwQQRNJJK3RVFZznyR5mVCDqSUEfLH7Z3xAy9p4dtZo3VlL3ESffWuw/Y78BLovgs6zLu87UP3mHX7q18vyPdfGf4upHLIyHULvyvNT5tif5Sv0Z8N6TFoOjWtjEoCxRquFr4bLIvMMdUxk/hjpE/Vc+lHJ8oo5ZD45e9I26KKK+9PygKKKKACiiigAooooAKKKKACiiigAooooAKKKKACiiigAooooAKKKKACiiigAooooAKKKKACiiigAooooAhIwa+Zf2w/hu+v6HDr9nEr3lkNzkL8zR9xX043SsvXNKh1jTpbaZA6PGyFWrzMxwkcXhp031PXyjHzy7G08RHofJv7HPxQS1nm8L30iJlt1uXPzMf7tfYoYcYr83PF+k6l8Dvisz2p8nypvNgKrsRoq+9Phl4vt/G3g6w1aGZZkniVsp2NfPZBipRU8JV+KB9hxbl8XKGaYf+HU/M7SiiivtD84CiiigBjcgGvkz9vf9m8/F7wA+vaRbRv4l0aJ5Ivl+aePulfWhOR6VDLGssbIy70b5WFY1aca0eWRhXoxr03CR/PNb3F3omppLBLLbXtrLvV0+V1da/XT9ib9qez+OPgyLRtXuEh8WabGqTRO/zXCY/wBatfJH/BQH9l+P4WeJx4z0G0ZdA1aXdcRQr8lrL/8AE18teBvHWs/DfxRp/iHQbtrW/s5VlVkb7/8AsV83TqSwVblkfIUalTAV+SR/QNnjml6rXh/7MP7SGjftCeBre/tpEi1iFFW+st3zxPXt4HavpoTjOPNE+yp1I1Y80R9FFFaGgUUUUANOKSjIUZriPFPxm8F+DLs22teI7GxuV/5YySfNSbsJyUdzucCuZ8d+LpPBuiyXkOmXGqzD7lvbfeauLP7U/wAL1/5nHT/++6mh/aa+Gl2dqeLtOf8A4HUc0TL2se58sfGL9p747Xr3Ft4b8CXeh2X8Nwyb5a+O/H+t/FTxPdSz+KJdbuXf729Wr9hLD4w+BNXH+j+ItLm3f9NlrYifwz4lTbH/AGdqIb+Fdj1x1KXtftnDUo+22mfhRDearo7bln1CzdP99K7bwx+0J8RPB7I2meLNQhRf4PNr9e9f/Z8+HniZHXUPCumzs38Ri5ryDxl/wTz+GXiUu1jBNo8rf8+5+Wub6vVj8Mjk+qV4fBM+UPBX/BR74h+HNsWrxW2txL955fv19FfDz/gpL4K8StDBrmn3ejzt96X7yVZT/gnv4C8H6NLdQ2d34jv4vmSCZ/v14Z8Qtb1D4OSvEnwKsYbdfu3c0Dv/AOg1cfb0vika3r0fjkfoX4J+JXh34iWX2nQdRS+hx1UEV1RP41+Q9v8Atx+M9CkdNE0fT9Bb+5FEy11fgD/go5490HVt3iGCDWNPdvnT+Nf92to4uH2jeOOp/aP1MzupxFeCfB39sTwB8XUhgt9RTTNVf/lxvG2vur3aORZU3Iysp/iWu2M4z+E741IzXNEnopMilqzQKKKQnFACfhTdoPrXm3xQ+P8A4L+Elg82va1bwSquVtlfc7V8R/Fj/gpRrep3Ett4H0xdOtQ3/H3c/fauapXp0/iZx1MTTp/Ez9FNe8Qaf4Z0573Ublba1T7zvXzd8Rv+Cgnw58DmWCze51q5T+C3XZ/6FXxZL+3n8RdRgNtq6WeqW5/5ZS10Pgz4wan8TrpLVfgtputvL96aG1asJYjn+A5JYvn92kb/AI3/AOCmfizV2li8OaVbabC33Hm+/XhHi39qv4n+MN/27xZdwxP/AMsoW+SvuHw5+xT4S+JOkPda94Tk8I3bL8sNua0PDf8AwTa+Hej3vn31zeakm7KwzN8tYyo15/aMpUcRU+0fmTeeIda1t91zqF7eO/8AtM9bHhV/HGlXST6Cusw3H8LwrLX7A+G/2Xfhh4VRBZ+E7Dev8cqbmruItG8NeG4Biz07Tov9pESiOFn9qYRwU/tTPzy+EP7Rf7RHh77PBeeG73xJZf8AT3E2/bX3H8I/ijqPxDsh/a3hi+8P3qr8yXP3W+lbF58S/BOkL+/1zTIdv/TVaw7r9pL4aWLfvfFump/wOuqnH2X2j0Kf7r4pnqG6jJryb/hqr4W/9Djp/wD33V3Sv2ifh5rd1FbWfivT5ZpW2qnm7a6OeJv7SPc9OoqCKdLmNZI2V0b7rKamyK0NRaKKKACiiigBh45qKSZYUZ3YKq/eLVIeBzXwZ+35+1+vhKzuPAPhK+V9YuFZNQuoW/49l/uf71YVq0aEOaRy4jERw9PnkeVf8FAf2r4/H2rt4C8LXrNoti22/uIW+WeX+5/u18r/AAb+Fmr/ABl+IOleGtItpJmnlXz5k+5FF/G7VxmZbu5/imuJX/3mdmr9bf2D/wBmSL4PeBl8Q6vBnxRrEayS+avzW8ePuLXztOMsbW5pHylGNTH1+eR9BfCv4c6X8KfBeleG9Hto7aysolUKn8TfxNXbY4pAeKM8V9NGPIuVH2UYqC5UPoooqywpD0paKAK7RgjFfMf7ZHxNTSPDcfhqxnX7ben94n/THvX0J4r1qLw5od1qErCOOGNnJNfndrV7qnxv+KjmBJHa4uNkKv8AN5UVfI59i5QprDUvjmfoHCWWxr13ja/8Olq/U9q/Yr+G7o934puonR3zBAHX5WT+/X2EB1rmvAnhSz8F+HrTS7SPyoYI1VRXSqRXrZXhFhMPCJ87nmYSzPG1K/3ehLRRRXsHghRRRQAUUUUAFFFFABRRRQAUUUUAFFFFABRRRQAUUUUAFFFFABRRRQAUUUUAFFFFABRRRQAUUUUAFFFFABRRRQB87/tV/Cefxv4YOpWECvfWCs4UJ88i/wB1a8a/ZO+LTeE/ETeGb+VUsp32wM7fdl/uV9wXVut3byRuu5GXaVPevz+/aR+FFx8LfGUOp6bbtBpl5J5sUkIwkEv92vhs3w08HiYY6h0+I/UeHMdSzLB1MnxX2vg9T9Bo5BKivUpxj1rw39mv4v8A/CyPDMdveS/8TW0UR3CM3U/3lr3AHH419ZhMTDF0Y1YbM/PMfg6uAxE8PVVnElooortOEKQ9KWigDlfHvgjS/iJ4Wv8Aw/q9tHd6fexNFJG69a/FT9pD4C6t8A/iNeaNewsdMldpbC72/JLFX7oOm6vKf2g/gLoXx+8DXeharCn2gKzWd3t+aCX1FebjMKq8br4jycfg1iIXj8R+NPwZ+MviD4IeN7PxFoNwyNGy/aLb+C4T+41fst8APj/4d+P3g631nRbhVuVRftdi7fvLd/Q1+LHxP+G+s/CTxpqHhzXLZ7e6tZWVXZfklT+8taHwZ+NPiX4H+L4Ne8OXbQt92e33fJOn91q8fDYiWFnyT+E8HCYqeDnyT+E/fAn1o6rXh/7Nf7Tnhz9oLwzFdWM8dvrEaL9s09m+eNq9vAxxX00JxnHmifYU6kaseaI+qGoahbaTZy3d5OltbxLueWVtqLV+sDxf4N07xxpL6ZqsTTWT/fi3ferQ0PiD9pv9vd7WS78L/DZJLi4XdFLq0aM23/cr4S1VPFHi3UZdQvoNUv7udt7SvFLX7QaT+z18O9AGbTwnpsbf3zFuauqtfBfh6xX9zpNjF/2xWvPq0JVZayPLqYadWXNKR+GCeDPEb/d0XUv+/TU9PBniN50iXSNS82V9qp5Utfut/YulIv8Ax5WifWJaT+wtJ3Iy2NpuX7uIlrP6p/eOb6h/fPyh8GfsjavpukxeI/iNrkng/RPvqju3myrXRp+1V4Q+CET2Pwy0q5v71V2f2tqzb9/+5X6Y+JfBGh+MIVi1nTLbUYl+6syZxXmviD9kL4V+Ig/neE7GF2/ihTbVPDyh8Br9WlD+Gfmun7bXxb/td75PEkmGbd9m3fJXr3gf/gpl4r03yo/Eei22o2/8Tw/fr2nxh/wTU8Cawjvo1/d6XP8Awr1Svnv4gf8ABObx74aWWfQ7qDXYl+4kSfPWHLiKRhyYmmfVvw6/4KB/Dbxs0UF/dNoN2/8Ayzu69907V/DvjjTle1urLVrWVf4WV81+Seg/sW/E3VVefUNK/sGyib5ru7+RFr0XwN4J0r4IXkVzP8a47O4ib5rSxletIYip9uJtSxE/+X0T7B+Kv7Efw4+J0Usiaami6g3/AC8WK7Pmr4g+M/7B/jn4afaL7R4/+Eh0dPm3W6/Oi19Uad/wUK+HmiwWWn3F3d6nKvyS3uev+1X0h4E+Jnhj4n6TFfaBqltqNvKudqP8y/8AAauVOjiPhNJUcNifhPwzdLzR73Yyz2F3E3+2jo9fSvwF/bv8Y/CyW307XJ28Q6Cu1NkzfvYk/wBmvvz4pfsjfDr4s3Qu9T0dLe9P3rm1+R2r5N+Nv7L3wm+Et2F1e216zsX+7qEW1oqw+r1KHvRkcX1eth/ehI+0vg/8fPCPxp0eK80DUY5JtuZbRm/ex/WvTByua/KXwZ8N/BOj6zb6v8O/i7Fo+oRPvWG7Z/n/ANivuTwV8VfEi+A5W1X+z9S1qCPbHdW86LDL/tt89dtGvzr3j0qOJco++ep+MfHmhfD/AEafVNe1GDT7OJdxeVq/P79oP/gorqWtSXWi/D5GsLUbkbVGb52/3Kp/GTw0nxL1uXUPiV8W9Ps7dG+XSbFm2RLWF8OPgd8GvHHiCLRtBl13xJdbtrzW/wDqUrmrVqkvdgc1atUre5DQ+V9b8Q6n4q1KW+1W+n1K7lfezytvr1X4Ofso+P8A4yzxPp+lS2Gkv96+u12pX6G+Bv2EPhh4P1W31L+zGv54vnEV2d6K1e73l9o3grR2luZbXStNt0/jKoirU08N9qqZ08F9qqfMHwg/4J3+CfBKW934jP8AwkOoJ8zJL/qq+ltP0Pw94C0vyrO1stIsYl7BUSvnzxN/wUL+Gmia9PpcNxNfqny/a7f7ma8C+J3irQf2gbqVoPjNJpUMv3dOu2fYn/fFbqpSpfAdSqUKUeWmfV3xI/bO+GXw5EsUutRajep/y7Wjb2r5l8c/8FPbudpIvCfh5Y1/hmu23V4bqv7Ffji5tZdQ8NXUHjC0X5vNtG31ofD39gX4n+NmV76zXQbRv47usZVq8/gic1SvXnLlhEyvEf7cPxb8Q3XmJrzaam7d5Nu3yV1uj/txT+L9Li0P4laU2t6f937XaNsuFr3XwV/wTB8PWSJL4j12e8m/iS2+Ra9s8L/sTfCjwyif8U5BfOv8dz81KNGv9qRVPD4j7cj4c1L9mzQ/jBZy6r8KfFVzf3G3e2jXzP5qV8/+Ifhj4v8ADGrTaZqei6kl1E2xk8p3r9rfDfwp8I+EZ1m0XQLPTZU+68Kba3p9G02eXzJrS2eT++8ak1tLDRkXLBKXU/Cj/hC/Ef8A0BdS/wC/TVA/h7XrBkl/s/UoXX51fypfkr93P7E0pvu2No/0iWop/Cmh3Q2y6VZv7NCtZfVH/MZfUH/OfmV+zj+294p+Fs9rovjGC71Xw/uVPOmRvOt6/SXwP4/0T4i6Fb6voV7FfWkq7gyN93/erM1X4JeBdbRlvvDGnXIbqJIan8DfCXw18OJrhvDtiumxT/fgi4SuuhCdP3ZHo0ITguWUjuKKKK6zrGUpIC+lMZ1jTLHaor4m/bN/bks/hlbXfhLwXeR3niyVdk11E/yWH/2VY1KsaUeaRz168aEeaRc/bS/bXtPhPp0/hbwjcx3fi2ddk08TblsPr/tV+Vupajd6xfXF9fzvc3c7tLLLM253akvtSudYv7i+vp5Lm7nfzZZpn3MzV9JfsV/sr3Px78YLq+rwMnhLTpVaZnX5bh/7lfM1KlTGVeQ+PrVamYVeWJ6r/wAE8v2Vz4t1KL4jeKtOb+zrZ92lw3Cf65v+etfpwiKihVG1VrP0XR7PQNNt7DT4I7a0t41jihiXaqL7VpqK+jw9CNCHLE+swmGjhqfKh9FFFdJ2BRRRQBE2O9I7eWuaDwcd683+M3xLt/hr4SuL2VszMNqLu6tXNXrRw9KVWeyOjC4epi68KFKN5SPDP2vfjEXhXwnYSJ++H+kPu/8AHa0f2QvhJLpVg3ia/g2T3K7YVdfur/erw34U+DdS+NHxKNzds01v5/n3Uj/N/wAAr9C9D0uHQ9NgsYUCRxIAqr0r4rLKU8zxUsbV+GPwn6hndenkmXQyrDv35azNZegpaQdKWvvj8nCiiigAooooAKKKKACiiigAooooAKKKKACiiigAooooAKKKKACiiigAooooAKKKKACiiigAooooAKKKKACiiigAooooAiJ6VxPxP8AW3xD8L3ml3a7klQj6V27EYGRQRn2rCtSjWg4T2NqFaeHqxrUnaUT81tEv9b+AHxL/ANKjO6KTZKq8LPFX6CeCvGNh418O2mpabOk8U6BhtPSvJf2mfgdH4+0Uavp6rFqdmrNkL80i/wB2vBP2cfi/J8M/Ecmhau8iWM8vk7G/5YyetfCYerUyfFexq/w5fCfqmMoUuJsv+vUf41P4l3PvwDIpVGKp2d5HdwpJEytGy7lK1cyK+/jJSV0fk7TjoxaKKKskKTApaKAPnX9rP9ljSv2ivCbtEkVp4otI91jf46n+4/8As1+OvjXwZrPw/wDE1/oGuWUljqVnI0UkUq1/QjXzl+1d+yPon7Q3h97mFI7DxVao32TUAvLf7D/7NeRjMH7X34fEeFj8B7b95T+I/IHwH48174a+J7LXvD9/NY39tJuV4m+//stX6x/sxftveGPjXplvpmsTw6R4nSMebBK+xJW/2K/KP4l/DPxD8JfFF3oPiOxks7qBtm91+SX/AGkrmba7ntJ0lgleGVfuujba8mliKuFlZnh0cVVwUrM/a34jftp/DL4eNLBLrUWoXsX3re0bJr528Z/8FRNzPF4Y8NMf7r3bV+eNjqMt1cJFKzTTO333avpb4X/sPfEP4m2FrqMK22n6ZOu6K5mfduX/AIDXZHF1sR/DPQjj6+I/hGt4k/4KF/FPXHf7NPBpqf8ATvXpHwQ8W/E/xnpsvj/4ieOL3QfA9h+9+dtj3X+wldZ8P/8AgmVYaZqFleeKNf8A7QSFldra3Vtj19I/Eb9mPwr8TtK0rSNQa5ttE06PZFp1o2yKuunTr/FI76VLEy96ofnv8e/25PF3xC8Q+R4V1KfQdCs/kg8lvnl/23rzW2/ai+KVm26LxnqH/f2v0hg/YA+E8Sbf7Jd/99qr3v8AwT1+FV2m1bGeH/celLD1pe9zEywuIlLm5j4Q0f8Abf8Ai3o7J/xUcl5t/gmavavhL+318VfGGsW+k23haLXpWbazRI3/AKFXqmsf8EyfAt7Ir2WrahaANnbXQ+PP2cvE/wAPfh8mg/BtbHSZXi2XV86/6XL/AMDqo068PikXTpYmHxSO9139qnwh8PtI0/8A4TPUINK1u4X97p8Tb3irtfBXxo8GfES1SXQfEFne7v4BLtavyG+J3wB+J/hC/uLzxVo2oXLO29rv5n3157pWt6n4bv0n0++u9Nuom/gZkdKX1qUJe/Ej67VhL34n7w69oGn+KdJm07U7aO8s512vE/Rq+P8A4z/8E5fDXisXGoeEbt9D1Btz/Z3dmhavnr4N/wDBQLxv4Ba3s/Ebf8JJpSbVZ5W/fItffnwa/aV8FfGvT4pNG1OOK/K/NYzN+9Wt41KOJOmNWjiVyyPyX+KfwI8YfBvU2tPEGkTxQ/wXaLvR6x/h98TvEvwx1iLUvDWqz2Eqt9xG+R6/cDxZ4L0XxvpE2m61YQahZSrtaOZN1fnh+09+wJfeEFu/EXgBWvNNG6WXTv44v9yuWthpU/epHBXwkqXv0j2j9mn9vTRfiMLTQfF7RaPrzBUSdm/dXDe1fU/iDw9pHjjRJtP1W0g1LT7lMPFIu5WWvwcdJ7O6dWWW2u4m/wBx0evqb4Oft5+J/hz4KvdB1VG1h0g2afcM3zxtSo4v7FUdDHfYqmB+2T8CvDHwX8bIvhvVlC3v719OV/nt68Gh8Q6vbWrwRandpE/8CSvUvi3xbqfjnxHe65q9zJeXt1K7s7tW74b+D/izxb4P1DxRpmlT3Oj2H+vuEWuGfvy9w82X72pzUiX4N+BtP+JvxG03Q9Z1n+zbW6lXdcXDffr9iPhJ8IPC3wi8M2+m+HLCGBAi77jb88v+0Wr8QEmlhlSWKVoZYm+V0+R1evrHw9/wUC8TaD8Hv+EY8tpvEKL9ni1R2+6v/wAVXVhq8aXxndhK8KXNzn2z+0H+1n4U+BGnSxSzLqGusv7qwib5t3+1X5lfGj9pXxr8btUlk1XUpLbTN/7rToW2Iq15vr2vah4k1S41PVbyW/vbhtzSzNvr3f8AZq/Y68R/HS8i1G8il0fw0jfNdyr88v8AuUVK9TES5IBPE1cVLkgeJ+D/AATrnjzV4tM0HTJ9Su5W2fuVr7a+CP8AwTYkuEt9T8f37Q/xf2fb/e/4Ga+yfhP8DfCnwe0iGx8P6dDC6riW5KfvZfrWv8Qvif4a+GGjy6l4i1OCwt0XOJG+ZvoK66eGjD3qh20cJCl79UT4d/C3w18MdJ/s/wAO6bFY2+Pm2D71aHiTxvoXhK0e51fVLWwhT7zzSha+AvjX/wAFI9S1KW40zwBZ/Y7f7n9ozff/AOA18d+MPiL4l8eX73Wva1d6lKzfxy0VMXTh7sAqY2lT92kfrho/7YHwy1/xG2h2PiK3e96Iz/KjtXhX7QP7Y/xO+F+pTQQeDo7bTH/1GoOfNRk/v7lr4O8E/Cjxj48vIovD2h31zLu+WZFdP/H6+/8A9m/4E/Fe00r+wfiMLPVfB06bX0/UF3yxf7tRGrVq7GcK1et7p8ta7+3r8WNaZmi1n7AjfwW1chf/ALV3xWv2/e+M9Q/7+19x3n/BNHwHeeILi+XUr63spW3raJ/BXSab/wAE6vhbYL+8iu7n/fep9jiJfaI+q4qX2z4I8Afth/ErwP4ltdVl8R3Oq26t+9tLht6OlfUfjD4keLPjf4Kfx/8ACLxfd22p2sW/U/Dfm/Ov+4le0H9gb4TGPA0dsf71bHw8/Y+8F/DDxRDrnhyS9sLhfvxI/wAkq/3WrSnRrR92Ujanhq8fdlI+AdI/bu+Lvh26aC81L7ZNE+yWK7r1fwl/wU7162kQeIfD0FzF/E1p8rV7L8cv+CfPhz4neIrjXtHvjoV9N80sKJ+6dvWvmfxx/wAE6PiF4e3S6RPba7Ev8EX36mUa8DGUcTS+E+s/h7/wUD+GXjFo4r66k0K4f+C8r6C0/wAZaJquhLrNnqVtPpWzeLpJPk21+HPjzwB4h+GN09t4l0yXSpd2xUl/iqg/xu8Yw+Cm8IW2uXdt4cZ97WiS/ern+vyh7szH+1JUvdqRPsz9sn9v17+W98GfDe7KQJuivNbib7/+xFX5/wBzcT3c7zzyvNNK25ndtztUAfFe8/stfspeIP2jPFMReKfTfCNqytfam6/f/wBiL/arzp1KmLqHkVKlXHVNCP8AZa/Zb179o/xWqxrJYeFLOVft2p7f/HE/2q/Y74eeANF+GXhSx8PaBZx2Om2kYRI4lx/wKo/h38OtC+Fnhaz0Dw7YxWOnW0YREiXGf9pq61VCLX0GFwsaMf7x9TgsFHDR/vEo6UtJS13nphRRRQAUh6UtMkcKpzQBmapqlvo1hNeXUiwwxJvkZv4Vr89/jJ8R9Q+NPj0W+mRSyWqy/ZrO2X77/N9+vT/2svjkl8reD9FuG+X5b54G+X/rlWh+yP8ABQQxr4w1mPc8y/6FDKv3V/56V8DmFermuJ+p0Pgj8R+s5NhKWQ4CWbYtfvJaQj+v9dD2H4DfCO3+F/heGJlBvpwsk8o/ievWc/NSBRGOtOXFfZ4ahDC0Y0YbRPzHF4qrjcRPEVpXlIeOlLRRXWcgUUUUAFFFFABRRRQAUUUUAFFFFABRRRQAUUUUAFFFFABRRRQAUUUUAFFFFABRRRQAUUUUAFFFFABRRRQAUUUUAFFFFABSHpS0UAVpdsiBSOGr40/aq+BraZO/ivRoyY2bfdxp/D/tV9nYGBnt0qhqujW2sWEtrdRLNFKNrK3evIzLAQx1LlZ7mTZrVynExqx2+0u6PlX9lX48JJ5fhbXrgeYvyWtxI33/APZr61jcSYIHBHWvgb4+/BbUPhN4iXXtE80aXLL5sTxL/wAerf3a9v8A2bP2gIfGlimh6rME1aBON7f61fWvnsrxk8JV+pYrdfCfY59lNDG0f7Wy3WEvij/Kz6UopinKj6U+vuD8yCiiigAooooA8X/aJ/Zu8MftA+GZ7LV7RE1JI2+yajGv72Fvavxx+LPwS8Y/BfV3sPFGkT2abm8q42/JKv8AvV++ZAxzXFfEr4Y+Hfit4dutE8R2MN7aXEbJh1+Zf9pa83E4ONb3up4+MwEcR70fiPwD8zivfP2ef2xPGnwDnt7S3uW1Xw6Jd0mn3DfKF/2K6j9qH9hLxL8DBda5ovma94X83/Wou6W3T/br5adGRtrfI392vB5amEkfMyjVwk/5WfuL8D/2rfA3x007dpGox2+oqdkun3LbZVava8grxyK/nd0TXdR8OajFfaXfT2N3E29ZYW219u/AL/gpfrPh02+k/EOBtTszLt/tGJvnij2/x16+Hx0Ze7M9/DZlGfu1D9SFpSM15z8MPjf4S+LukW+oeG9Ytr1Jo/N8kSDzV+q16HuyM160Zc+x7cJxn8JJSYFLRVmhSvLC2v4WiuYI54m+8ki7q+fPjH+xL4A+KcEs8GnpoeqOMrc2a7fm/wBqvo8jIppWolCM/iM5041I8sj8bfjv+yF41+Bs8t1JbNquhbvlvrdXf/vuvHPD3iHU/DGqRahpF9PYXsTb1eFtlfvPqmlWmtWUtnfQR3VrKu14ZV3K1fnz+15+wwNIivfGHgK2/cLumudMRfu/7leVWwvJ79I8PE4Jw9+kdT+yr+3nF4jltPC3j6RLbUW2xQamzfLL/vV9wI8F/bqyss0Ei5BHzKy1+BH722lfduhlib/cdGr77/Yb/a/lkurXwD4xu97P8mnXsrdf9ijD4v7EzTC4u/7qqbf7b/7IWkX2iah478NrBpt9ar5t3b/dSYV+dFfoj/wUh+Nsmm6RZeBdLuPLlul828ZG/g/u1+d1ceL5fae6edjuT2vuHTfDTwlB488faJoNzeLYW95OqNcP/DX7R+APhboHgrwDaeGNOs4f7LSDynTbxL/tGvw5hmltriGeCVoZYm3q6V+k/wACf2zLH/hnTUL/AF67T/hINDg+zrE7fPO2z5K2wtSMPiNsBUpw5lI+T/2z/hDpHwh+Lc9todzG9pf/AOkfZF/5d/8AYrwWt7x5421P4i+LdT8Q6rO1zd3krv8AO33FrBrlqyjOXunn1ZRnOUoH1V+xV+y3bfGTVm8R69Ir6Fp0q/6J/FK9fqRo2i2Ph7TYNP061jtLSBdscUS4VRX5S/sG/GmX4a/Fq30W8nZNH1l/s7K7fIj/AN+vs79sL9qi2+CXhdtN0iVZvFF/H+4RW/1S/wB+vTwsqcKfOe5g6lKlR5i1+09+2FoXwLsJdNsGj1PxRKv7u1Rv9X7vX5e/E34s+J/i5rcuqeItSnuGZvkh3fIlc/revah4n1a41XVbmW8vbpmeWaZt9fQX7KX7Ieq/HPU4tV1VZLDwpbt80zr88/8AuVy1KtTES5YnFUr1MZLkgeVfCj4I+LvjLrKWXh3TZJod3727dfkRK/QL4J/8E8/CfgyKDUPFzL4h1NfmaKT/AFK19O+BPhzoPw50K30nQtPhsLSJduyJcbq6hgK7aGEjD4j1KGBhS+IydA8MaR4YtEtNK0+3sLdfuxwxba2Pu0A4pcCvSPSSSFooooKGEYFIG9KR3VFyzbV9TXz/APHH9s/4d/BC3lhv9WXVdajHGlWDK0zfj90fnWcpRh70jKpVhSjzSPd7m5isYWlndYol+ZndtqrXx3+0h/wUQ8LfDB5tF8IeT4p17a26SN/9Htn3fdc+tfFHx9/bg+IHxvkuNPhu38PeGnV4m0+yfb56bv8Alr/tV85t8n32Z2/2q8TE4/7NM+dxeZ/YpHY/E34q+Kvi94gl1fxPqsmoXTM2xG+5En9xa47pV/RNF1HxPq1vpmlWkt/qFw22K3hXc7V+i37JH/BOqKwitfFfxPtlmvm2ywaC4+SH/rr6tXnU6FTESPKo4ari5XPFP2RP2H9X+Nr23ifxTHLpXhJW3RIy7Zbz/d/2a/VfwZ4M0jwB4ftNF0Oxh07TbZdkUEK7QK07Gxt9NtY7a2hSC3iXasaLtVVq8MgV9Jh8NGhHQ+twuEp4eOg4DiilorsO8KKKKACikyKO1AELEgjI4rwP9pD49W/w803+ztMljuNbnXaqZ/1K/wB5q6T44/GvT/hZoUm9vO1GZdlvAjfMWr488EeDfEH7QXjyW5uXbyGbzbi4k+4q/wByvjs2zGS/2XDe9OR+hcPZHCUXmWP92lD/AMmNT9n/AODd98T/ABQmrX0bf2TFP5sskv8Ay3b722vv3T7GPT7eOCJNkca7QKyfBvhLTvBmhw6Zp0CwQQpt+Xv71uwLgk7twNehlOXLBUuZ/HL4jxc/zmWbYj3fdhH4Y+Raooor6E+XCiiigAooooAKKKKACiiigAooooAKKKKACiiigAooooAKKKKACiiigAooooAKKKKACiiigAooooAKKKKACiiigAooooAKKKKACiiigAooooAwvE3h2z8T6Pc6bfRLJbTxmN1butfAXxk+EerfBLxWmpWDSjTWm32l8hy0T/3Gr9E2HTmsPxd4N0vxto8+n6rax3drKu1o5V618/mWWxx8Lr3Zx+Fn1OQ55Uyqryz96lL4onjH7PP7Rtr48tl0vW5YrTWo1CqOiTf7tfQCN5igqMrX54fFn4Na98FdeXUNNnnn07zfNt7qNW3xf7LV9Cfs6ftHQeMrOHRdZZYtXiX5ZGb5ZP8A7KvNy3MqkJ/VcZ7so/ie9neRUatL+08s96nLeP8AKfStFMVxIOKfX2R+cBRRRQAUUUUAUNQ0+31W1ltbuFLi3lXbJFKu5WFfEX7Tn/BOjSvHFze+I/AjRaNrDRszWO39zM1fdRxSBfSsalGNWPLI5q1CniI8sz+e7xx8PvEPw41l9M8R6Vc6bdL/AM9l+9XOFea/ez4s/Azwd8ZdIex8TaVDdnbtjuCn72L6V+bf7Q3/AATn8U/Dk3Gr+DnbxJosUbStbKv75fm+5Xz9fATp+9E+axOW1KfvQ+E+VPCXjjxD4D1FL7w9q9zpVx/ft5dm6vtb4G/8FP8AW9EeDTfH+nf2pbvJ/wAhC3+/En+3XwtqumX2g38tjqFnPZ3cTbZYZl2urVS/CuanXq0djho4mrh9j93/AIWftMeAvi5YW8+h67bNPM2xbSWTbLu9MV6oJQ67kw6+or+drStYvtB1G3vtOu57O7gbfFLE210avon4U/t8fFH4bxWllcah/b2mxS75Fvm3Ps/uV61LMI/8vD3KOaR/5eo/aHdSV8RfDH/gqF4F8Rq0fim1n8NSr92WVtyPX1D4Q+NPgvxxY2tzpHiGwuVul3xoZ1Vj+FejTrU6nws9aniaVX4ZHfA1BPClxG0ciq6MNrK3epEkVx8rK1OOK6Dp0Z+Y/wC3r+zLH4G1X/hOPD1r5ek3j/6Zbwr/AKtq+ObO8nsL23vLaVobiBt8Tp/A1fuZ8UfA9p8R/A2raDexJJFdwMi71+61fiN4z8Nz+D/Fuq6LOuyaynZNleBjKPs5c8T5rH0PZS54Fjxz451f4i63/auuXLXN7t2b3rqP2ePha3xm+KWmeHG3fZJfnndf4ErzavuX/gmB4NW78ReI/Ecse/yF+zo9clCPtavvHBho+2rRjI+TfjH8Orn4UfEjWPDVyv8Ax6y7Yn/vpXHpNKiuqysiN95N336+3/8Agpr8PY9N8Q6J4qt4ti3S+VO237zV8O069P2VTlKxNP2NSUSazs5L+9t7OBd9xPKkSpXuX7R/7OE/wO8OeE9Q3M76jbI11/sP/cql+xx4BX4g/HvQraeLfaWUq3ctfeH/AAUC8DR+IfgPdXUUQ83TG85Tt+6tbUqHNSlI2oYbmoymflbYX8+lX9veWzbLiB98T/3XrV8beNtX+IWuNq+uXkt5esuze7Vz6PvWn/7P975K5P7pxc32T2H9l34DXPx4+I1rYOrJo1kyzXk23+D+5X7CeFPC+neDNBs9I0u2S0srWNYo0Re1eFfsN/COL4bfBvT7qeBU1XVV+03D7fmNfSSnJr6DC0PZRPqMFh/ZUx9FJkVWub6Czj3zzRxJ/ekcLXcekT0V498R/wBqz4WfCm6ks/EXjDT7S/Vd4tVkLyN+C5r5D+Jv/BV0fZ0h8BeGGa4WVlluNab90y/7OyuapiKVL4pHHUxdGl8Uj9Ebq/gsITLcTR28Y/ikcKtfO3xo/b0+GHwkS4gj1VPEms28vlSaZpb5dfq33f1r8s/ir+078S/jEbmPxF4mum02aXzV0yFtlvH/ALteVBxu3OzP/vNXl1cx/wCfZ41bNv8An3E+ovjV/wAFAviV8WYpNP064TwlpDOyhNMb97PF/dlZ6+ZpriW4leSWRpnb5mZ23VWDYrpvA3w18VfFDWV0vwroN3rV63z7bdfk2/7/AN2vMlKriJanjzqVsVLU5z7v1r2D4GfsvePP2hL7GhWDWWkpKsU+rX0TLFF/8XX2b+z1/wAEx9M0Z7fV/iVeLrF2kqypo8A/0fbt+7L6tX3jomgad4b02Kw0yyhs7OJdqQwKEVVr0cPl7fvVD1MNlcn71U8S/Z0/Y98D/s9RLd6fZrqHiBo9kurXa7psH7yr6LX0EpwKUjPWjote3GEYR5Yn0tOnGlHliOooorQ0CikyKWgAoopCcUAQnhvb0rzH4xfGTTPhdoUks00b37qfKtw3zO1U/jX8cNO+FulyIWE2pTI3kQI3zf7xr4z0rS/FP7QPjhPNeS4Vm/eTH/VQLXymZ5r7KX1bDe9OR93kXD/t4/Xsc+WjH/yYWx07xN+0N49ldFeWWV90kr/6qCKvu/4YfDXT/hr4bt9OtI+VVd8n8Tt71B8LPhZpHwy0SK0soU84r88u35pG9TXfE9STgCqyrK/qy9vX96pIxz/P3j5LC4ZctGGyJdoowKB0pa+pPigooooAKKKKACiiigAooooAKKKKACiiigAooooAKKKKACiiigAooooAKKKKACiiigAooooAKKKKACiiigAooooAKKKKACiiigAooooAKKKKACiiigApDS0UAYniLw7Z+I9KnsLyFJoJk2sGXNfC/wAafgPqvwu1ttV0SOY6Zu3qYfvQV98PH935sYqtqmkWurWzQXcSzRP1VxmvCzHLaeMjdfEfT5JntbKqn80JfFE+YP2ef2l11HZofim6SC5T5IZ3P+s/2Wr6ltrmG6iWWNleJvmV06GvjP49/swXei3N14h8MLvs/wDWyWUS/Ov+5WV8E/2oL7wTImjeI/OuLFX8qOZx88P+9/s14WEzKrgav1XHfKR9RmGSYbN6LzDKv+3odj7r3cZrx/8AaN/aE0f9nD4cS+J9XtbjUZZJVs7CxgO1rq6ZWdIyx4jXajszt0VG4Ztqt6P4e8SWfiSwiurOaOeCVdyPE2c03UdNs9Qms57u0humsZjcW8ksSs8Emx49yE/dbZK67h/CzD+KvusPOEpRm/ej2T3+Z+ZVIypPkkvePmv9nX9u/wAMfFWZPC/jGM+B/iHa7bW60/UB5FvdXXm+U0Vtubd5m7Z+4f8AeDftXzdrNX1Ykm/kc1+ZXjbwl/w8L/aZ1u10FoNK8D+DrCXTZ9ehMEk1zO3n+RLHtXdLG0q7lXft8qKRleNp9tbXw+/ao+Ln7O/i/wAU+D/ilaf8J94b8G29sdV13SV3XNj58UC2q+bJ5Sz72lVdrr5rM0rbmWKvpsTlkKuuGdp2TcG9r7JPrfTTfU54z5fi27n6P0pPFcR8Ovib4X+Knh2313wprdlremPtBltJd5icqrbJF+9HIFddyOFZd3zCu2zxXzEozhJwmrM2HUjIGGKdRTA8P+M37KHw++Nlq/8AbWiwx37Pv+3W67Zd22vz7+N//BN/xr8PopdQ8Kzr4l02KJ5ZEVMTL/s1+uIXFIRu6iuOrhadXc4K+CpVtz+d3XvDOreFb97PV9MudNuk+8k0TLWWCa/fL4j/AAJ8FfFSzuoPEOg2l5NPF5X2kxfvVHs1fHPxX/4JZ6bfTT3vgnWv7OCxblsbpd+568epl84/CeFWyypD4NT81QcVd07W9Q0S8iu9PvZ7O7ibdFLFL9yvWPiR+yB8UfhekTah4bubuGX/AJa2i768evbC702eWC8tpLaaJtjJKu3bXDKnUp7nlypVKMvePbPh3+2f8Wfh3fvcx+KbnWUZdv2fUW3otfQXw9/4KteItKZk8X+HotUj/vad8jf+PV8E7qN1VHEVYbSNaeLr0tpH6w+B/wDgqH8PPEqMuuWV54b+bZ/pHz/+g18RftRePPCfjn406vrXhW8S/wBOvG3q6Lt+evnreKN4q6mLqVY8si6mNqVY8sjtfm2/d/8AHq/Sv/gmzPp+j/CrUZLi7t7ee4uuUlkRXr8oN5/vNWrpvinWNHVFsdTubNV/54ystFCt7KXMRhsT7Cpzn6zf8FF7CHxD8F4ZrRRdz291vC2+Hb7tfmKmiaq6/wDIKvv+/DVBZ/HT4hWC7YvF+pIn9x5d1av/AA0/8VE/5nbUP++Yv/iK0r141ZcxticRTxEuY+u/+Canh6WH4h69qF9Zy2flWuxXuF2fx/7VfaX7S7WWq/BDxhbfaYHdrB2VfNWvxtuf2kvife7PN8bap8v9xkT/ANBWsC/+KvjHVf8Aj88S6hc/w/PPW9PGRp0+TlOmnjqdKl7LlL32adHdWi+6z/xVY0Sa2tvEemf2nKttZeeryzP/AArvrg7m8nvJXllkZ2f+Ood+7+KvP5zy/aa3P2Xtv27Pgn4Q8L2Fpa+MrW/ltbZIhb26OX+VP92vJ9e/4K0+D4Uu4NL8H6xczr8sE0jxCJz+dfl/ThjNdn1+pseg8zrP4T7O8W/8FRfiXr1tfWum6TpOkRS/LFdxF/Pir528c/tBfEr4lWrWfifxrqmr2O/f9nll2Iv/AHzXnW6k3qn3mrCVerPeRy1MTXq7yJZCz/eZn/323U3bWhpPh/VfEF1DBpmm3d/LK2yJLeBn3NX0h8Mf+CdPxd+IE866rYw+Coo/mWXVfn8z/d2VEKFWrsZ08PVq7Hy/v2V2Hw6+EfjP4t6t/ZvhPw9e6vdKvmvsj2Iqf3t7V+oHwi/4Jn/DrwMyXfiVX8ZXpi2yQXw/0VX/ALypX1b4d8J6T4V0yDT9K0+3sLKBPLiht0ChF9K9Cll8v+Xh61DK5P8Ain5+/BP/AIJZLBcwan8R9bW72ussemaYuxP92XcP/Qa+8fAHwx8M/DDRItJ8MaPaaNp8f3YbZMAV1ePel4r16VCnS+E96jhqdFe6hR0paKK6TqCiims4UZJwKAI8jd9K4L4pfFzwn8HfDp1zxfrcOhaUsqwedKru7yN91ERFZnb7zbVU/KrN91Wrzn9ov9qDQ/g/8ApvHvh6+03xPJezrZaE8Fx9otLq5ZnXmWLcNqLHKzfMu7ymXcrNXgfh39gTxR8cnufGHx/8a6nN4quooIra20WaBVtYFT/VuDA0W7c7fJEu3dvbdJ5ny+rhcHTcfbYqXLC9tFdtq17L57kTk9o7n3Po2s2fiLSrXUNOuYb2wu4lngu7eRZYpo2UMrow4ZWXo1bQOV9zX5yaX+0Z4f8A2P8Ax3pXwQ8GnWb7TIPFMUWt6z44k2QWFtP5XmrZhfK2xje0vmOqp99181Zd6/ohLdLFbCVmCqBkljXHjMLLCWm0+SWqb0uu5dP39CdnKMC3C+teIfHn9ovT/hhZmz094dQ1yT5Y7Tf93/aauE+PH7Vaaa9xoXhgedfL8s9yrfLF/u/7VeQfCD4J658aPEL6rq808WnmXzbm5nVt8/8AspXwmOzWVWX1bB+9J9ex+i5Vw/SoUv7QzR8sI/Z6syfBvgPxT8efFrXU7TTRyS7rq9l+4lfdHwv+F+l/DHQI9PsYhx992+87VseEPBGk+C9LisdMto7WGNdu1Fxmt9F+diTmuzLMqhhv3tX3pvqeXnnEFTMf9no+5Rj8MSfqKMClor6Y+OCiiigAooooAKKKKACiiigAooooAKKKKACiiigAooooAKKKKACiiigAooooAKKKKACiiigAooooAKKKKACiiigAooooAKKKKACiiigAooooAKKKKACiiigAooooATaKMClooAq3ESXEJR1yrcGvnX4w/sn2fjaeTUdEkisNUkbezH7j/hX0l2phGetcGJwVDFR5asbnpYLMcTl0/aYefKzxD9nT4M638J9M1GPVtRhvWnk3xJBu2p/31Xwz+1X+0V+0B4Q8F678NviZoun6W2vTP9l1/RmkRJ7FZ3aWKJkb5lZfLj2ttdYP9arNLur9UiAO2TXL+P8AwNonxK8Lah4d8R6bHquj3sflXFpOPlcZBBz1VlYKysvzKyqynIr28lr4fLpx56alFNaPdW7f5Pc5MZXqY2pKrUl70jzz9lT4b+EvhZ8FND0zwfq9p4j0yUyTy6/ZGIpqFwz4lk3RfK2GXy1yzMqxom5ttfJ//BQ74n6G3ik/Cjw3Ho+ja34ouNPl8Va/K1vHF5avttYryQI0ny/u5WZtvlxKm3csjY+kPi5oniz9nX4GaZpnwC8H22qDTLp2fSLt5rryrNlnnleINOsssnm7dqKzN8+FWvmn9jP4E+Hv2kbb4meJPi7pWp+JfG0uriwv31hZ7X7KI0jbbEyqnly702MituijVE2xI+2T38BKlCrPMK8m4p6LS929G1tpv6nBUT5VBH1h+zb+zz8Pvglodzf+ATNfW/iGG0mk1KW++1C5ijhCxMjL8u1t0su5f4p32/JtVcfxP+238NPBHxp1P4beJbu90LULHyFbVryFfsDvKsTqnmKzMnyyjc8qoi7W+avn7xf8Ivjb+xXBqOufCnxUfFPwysLd7u50DxFMsrWaLHPJPLt/dJ5asWk/cPE7s6qyNs3NlfswfATT/wBsjxZ48+MvxU0ae90zVtR8jSLBrmWBQkeF3boli8xYkWKBXVvmaKfeu6nHB0KiqY3FVHKFtGn73M9k0/K9+mm4+aXuxSsz9IN2FGKf6VyPj/x3ovwx8KX3iLxDqEemaPYRebPdzNhUXIAH+0zMVVVX5mZlVQSa88/Zg/aOtv2mPB2ueIrLRpdEs7HWZ9Nt0nuFllnjWKKRJWCqNjMso+Qbtu37zV8wsLVdN14x9xOzfS72RtzK/Ke60Ug6UtZDCkwKWigCGSFZR8yg/UV5d41/Zq+HXj5LxtX8K6fNc3XMtysW19396vVse9IQKiUVIylCMviR8MePf+CWfgXVdOP/AAjOo3Oj3u7O+c70r56+I3/BML4jeGI4H8PXlp4kDt86xfIy/wDfdfrZtHpSFQa45YKlM4qmBoz+yfhV40/Y/wDiv4Dg+0ap4Uu/J/vwrv8A/Qa82vPAfiWwiaWfQNShiX+N7Zq/oZeFJR8yq3+8uaoah4d0zVrV7a7sbe5gf70TxgiuaWXR+zI4ZZVH7Mj+dx4JIW+eOVP99WqPA9TX72X/AOzL8LdUbdd+BtHnP+3bis2X9kL4Nzff+Heht9besf7Ol/Mc/wDZM/5j8Jdy+v6Ubk/vLX7nN+xX8En+98ONDP8A2wb/AOKpn/DEnwM/6Jton/fpv/iqX9mz/mF/Y8/5j8NN0f8Afak3J61+5n/DE3wNX/mm2if9+m/+Kp6/sWfBMdPhzoY/7YN/8VR/Z1T+Yr+yJfzH4ZEqP4qsW1hd3ny21nc3P/XKBnr9y4/2N/gvG+5fhzoQb2t66/wt8FPA3gmTzdC8L6bpkv8AfggFEctl9qQRymX2pH4QeHvhv4q8W6gtnpXhzUry4b+D7My/+hV6zov7Cfxu1i9tIW8E3VhBcPj7VcSptiX+83z1+2a2VtGPkto0/wB1FqyRz94Ct45dT/mOqOVU18Uj8w/Bv/BJrxK99bt4o8Y6auns372PTopfOVf+BfLX0N4A/wCCaPwh8FXck9/Z3fipX/5Zay6uqf8AfAWvrfGO9LXZHDUo/ZO6ngqMPsnJ+Cfhn4Z+G+jR6V4b0Oy0fT0+7b20XFdYqADpSjrS8V1JJHaopbC0mBS0mRVFC0mBQOlc94q17/hHPDuq6utle6k1haS3QstOi866uNiFvKiTPzSNt2qvdqEm3ZAbpweKT7q4Havirwl+1d4y/aM+O+geEPh5oureDfDei3Zu/F9/renRfa4xG7/6C0TMyxeYw2ZDebu3MqqsTb/qT4l+FNT8ceA9c0LSvEV74T1K/tWtoNZ09Va4tGb+Nd3/ALLtbH3WRtrL0VcLPDzjGq1FySfeyfe33iTTV4nXJIjHAIJr86/2/wCH9ojU9W8UPpdrfWnwe0y3jZn0a5hWS5i8j9+9wqv57R7pZVZdvl7Y1Zl+XdXl3xV+EHxH/Yi+JHh7X9O+KOpJpfiW/wBmqeKI7GWVEn3N5rXlqzyrct5Ussq72ZmZZdqqy76+htf+Nvx2+EnhzUrP4v8Awv034jeDXiis7zX/AA1JuR7byma6mntm3b12bt26OCPcrL910r6vCYWOW1YYmjKFaMlommu17J2V101fexzzlzxs9Dxb41eOfCTfDr9mL4h+ENJitvAnhTVNmpadpsqSy6ddbrW5e0/ebWkl/cTt5rY343s371Wb9L9D1yx1/RrS+066gvbG6iSeG5gkWSOWNlDK6MOGVl6NX5Q/swfFjwTF8XvEnwtm02XUPg98Qr8W9tYausiS6fO3/Huqqkkvzbmig83du/dQS708rbX0u/8AwTXk0f8A4lPhX4xeK/D/AIJvOdV0Hfu+27/ln+aJ4o13R7V+eKT7vzb1+SnmuFpUXCjVk4W1i2r3T1s7dU7phTlLdamH/wAFCPiN8NviXY6T8MtFtrfxZ8ULjUIrfS5tOliK6XcNcxRSwTz+avltKvmJ5XzfMis6rtRq+jvh38I/EOg/s56F4C1jXxe+INP0oWTX9rF5USbc+VEvdliTZFuPzME3N8zUnwC/ZM+H37OME8nhvT5rrXbmM29zreoyeddzRb9wTdgKi/cysaru2IW3Mu6vcT8vt7185jsTTrYZYKndwTbu923o7dl5X8zqouVKp7VfEfIvw0/Y2mtdXe98UXCXUcUu+OGLpJ/v19VaPo1todjFb20Kxoi7VCL92tQfnQB6V81hcvoYT4Inq47NMTmD/fTuO7UtFFeoeSFFFFABRRRQAUUUUAFFFFABRRRQAUUUUAFFFFABRRRQAUUUUAFFFFABRRRQAUUUUAFFFFABRRRQAUUUUAFFFFABRRRQAUUUUAFFFFABRRRQAUUUUAFFFFABRRRQAUUUUAFFFFABRRRQAUmBS0UAJgUgRV6ACnUUAfnj/wAFGNR+N1zpOuaJY+Hre8+EU4t7p9T0m1ee8CxIZZEuiWYxxpLEZfMWNV2rEvmfMy16npP7UHwZ/Zo+Bfh6wstTLtp1tbWo8LWptm1uOZlHmrdWyMixTq3mNPu2/vN4++yq31nJGZAB6V82/EH9hL4TePviPY+NbrSrjT9VTUV1C+trFkFpqsoZGP2mGRXVlbadwXbv8x925mzXuUMdhq1KGHxMWoxbfu7yem9/S1/wMXGak2j4W0n4w2P7YvxxM3xh8dr4P8C28q3Gn+GRdywWsvlrLtiaf5Ylfbv8yd2WRt2yLZuXyvp//gk9x8BvEnP/ADM0/H/bpaU79srVvhH4u8O6osng4fEfWNAuYbPW77wxKRqHh61dbzdO08aMuYmgn/0eVtgYoZNu5d3O/wDBKPxloh+HfinwmuoQL4kh1aTU209yUlNq0EESyr2Zd8RVtv3fl3feUt9Lja0MXlc5UIOEU4rl0aVk9V116tq/mZwjafvM+g/2wtQ+I2gfBu91z4ba/aeHdR0bzNU1Ga8gSUyWMEEryRxq0Ui+YW8vb937v3qt/spftAx/tE/CKw8SyQRW2tQSNZarawF/Kiuo9pOwv/CyNHJjLbPN2bmZWrxr/gpB46vn+Hfhn4W6JZf2hrfj7VIraFH2Iu2GaBwiuzqFked7Zfn+Xb5udp21kfs++H7P9lr9raX4ZyahaXFr4w8I6fcwyRae1uz31nE8LbdjsqiVYru4Zm/ibbu3ff8An4YWnLAXmlz3bVlq0rJ38u3ozSUpRl/dPrjRfij4Q8Q+I7zw/pnivRNQ1ywMv2vS7O/ilubfY+xvNiVyy7Wba24fe9K7JX3jK81+ZfiP4DeF/wBo/wDb58T6bpWjxQeDdBSO48TXem3T+Vf3m3cy7kQrFI8r+VKm5Wb7LO27zN1af7KuvfHi5+P/AIi8H6D4+n8X+CfCGsi38QXXisfNMN/kSrBl551b91O0S+b5f7rc23ftZ1Mpp+z54VEpKKk01a19kmr3b03tv6jjUfNZo/SY859aBXnvxp+LumfA34dap4z162vLvStO8rzobBUedzJKkShVdlX70i/xVS+EPx88D/HfTNQvfBWvR62ljKkVzGkckE0LMu5N0cqo+1vm2vt2ttbBO1q+e9hUcPbJPlva9tL9rmnMr8p6lRTcgDk06kMTApaKKACiiigAooooAKKTIpaAEwKWiigApMCjcPWloAKKTIoyKAIw3qKGb8KyNX1ez8P6XdX+o3MNlp9pG8891O6xxQxqpZnZjwqqvVq+TfiB/wAFNPhP4Y0/d4dl1TxnfSRStEltZy2sSyqvyLK86oVVmz8yLJt2t8v3Q3VhsDicZJxoRbfkvzeyIlOMPiZ9jrJnAPFYHijxXo/grSJtX1zVbLRtLt9omu9QuFggi3MFXc7HauWZV/4FXwJ42/bU/aCsvCOn/EdPhpa+H/hne3NnMty7/aLp4BIu5WlLfu459jKsrWyrtnTb8zIzcde/A+DVv2908G/GPU9d8b6Zq1ncXmk3F5drH58TJLOiy+Uy+VFEyXS7YvL/AHiI2xYn217FLJXd+3mkopuyak3a11o7XXqRKp1ij9B9A+O3w78Wa1baToPjrw5rWq3G4Q2Vhq0E88m1SzbERizYVWY/7teh7c7vSvyA/aI0/wCE/h/4t+CNC/Z3szL4xtdTtpE1Wz1L7bYvdMyfZYladpVkkV9rbtyxLu2tvbd5X6+W4c28ZP3scj1rnzLLo4ONKrBu003aSs1Z72Tej6MKVRzbTPy0+Mfw/wDGXjf9vv4lTfDnVP7I8Y+HrG01nTW3bftDR2tlG9vub5V3LO33vlb7jfK7Mv1B+yt+27p/xx1Sbwf4p00eEviBZbomsJ3ZUvXiX9/5SN80UiMrloG3Mi/xPtfb83/Ezwn8SfG//BQH4raT8MfENr4Y1y40mBLu9u3ZN1m1rYo6xusUjLJuaN1dNrLs+8tc/wDtG/sK654CsvDNj4asPEvxP8aeJdQln1PxCsTfZ7ba/wB1l+ZY/Pa5RmlnkYf6M7fKrPj7CdLCYunRw+MqJScI8r6x0u+Zuya+bfY54ucHJx7n3b+1/wDDvw/8SfgJ4j0zXdQ03RYljW4sdW1a4jggsrxW/wBHZpXVvLVnYRMy/NslZV+9Xz7/AME6v2q38caJp3wq1+3vLzXNKt2TTb2108/Zv7PhSNIkuHVvkkT5l3sqoyrGu5pW+fu/gJ+zT451r4b+JtG/aA8RXXi618RR6cn9gvqU7rZRWq7l3Sqy4lZtnmeV99oNzSS72r6F+H3wy8L/AAt8OQ6D4U0Oz0PS4yrGG0i2GVwqrvkb70khVF3O5Zm2/Ma+VqVqOGw08E3zvmupLZaatN6u/byRuoylKMnoc747/Zu+GXxI1+LWPEngrR9R1OG4iu3vGtFWedo12IJXTDTR7fl8qTcjbV+X5RXq/lhRgfrTgKUjjnmvnp1JzSU5NpbeXobJId2paKKYwpMClooAKKKKACiiigAooooAKKKKACiiigAooooAKKKKACiiigAooooAKKKKACiiigAooooAKKKKACiiigAooooAKKKKACiiigAooooAKKKKACiiigAooooAKKKKACiiigAooooAKKKKACiiigAooooAKKKKACiiigApCODS0UAeceBfgl4O+HfiHxPrvhzR/wCztU8UXf23V7j7TLJ9pl3SPu2u7KvzSyH5Av3qx9R/Z28Df8JDr2v6To58MeKdd0q50i61zQZGs7rZO/mPKu35PP8AM2v57Lv3Kvzdq9coqlVmm3d6+fYLI/PXwT+w18U/Cn7S/g/xd4g8YWPxE0LSbtM6hrzT3V5BEsErq3kSt8pWdtsbJK+xnWXb8rLXaf8ABSTw1qGm+D/A/wAUtIg+0an4F1yCfbOyi2WKWWL55FyrN+/itk+VvuyP/vJ9pqSODyfWuW8d+CdG+I/hfUfDniPTY9V0XUI/KubOcZRxwQc9VZWCsrL8ysqspBFexDNqrxNKtWs+RJWSSuuq073Zm4LlcUfCX7JupP8AAn9jv4hfGjUpoLrxJ4hkubiG7vJbi5e6kjdoLaK5X+8148+5k/hm3M/Hy8N+yh4R/aO+Efw5t/E3w08HeHvEWl+Lh9qaDUkWG6t1iLpEzO8sDPHIrbo/nlXb867fNbd9Q/tGfsKad8cNC8HaTpXie78JWPhS1XT9MsTbre2sVtsVW4ZllaQiKBdzyuu2L7m5mavWf2bPAviT4afBnwp4X8W39jqWt6Rbm0e408Yg8pXcQIvyJ92Hyl+7/D1b71exWzSi8PUqQSlKpK7i1tFbJPTbya7GEYS5orsfF/x5/wCCgF/rPwd8V+C/Efwz1vwP401uxeztbPVY2a3NnNiOWZmcQS7tvnqu2N13qv3vmUfVn7H/AMHNK+EPwP8ACsVvop0vXtR0u2utYlurVY7ySd1aUxztsVm8ppZFVX+ZF+Wvj7/goB8d/DvxF+K3hf4YXk+saP4d0HWlPiS4lsfK+VvKVJ4NyNKwSKW5/g2vvV18xdrV+msBxAnH8NcmYONLBUY04cvO3Jq7a0slv838zSGspczvY+Qv2kPhf8ZfjR8f9I0Twj4y1rwB4E0/QUu7rWLKWWKM3cs06+WqxPE08u2KL5WfbEp3fKzKsvifgr4+/tXWXxI8Y+BNHfQPivqWgeUL66W3iSztG/iRZ0a1XzNzOrI/zboH2/cev0nuJAInYtt+WviL/gm2svjCT4wfExf9FbxT4mb/AIljfP8AZ9u+5/1v8f8Ax/7fur/qv9r5ZwGKjHDVJVaUZKKSSa6t73Vnsn1Ca95We5V8I/t5fEK2+BniXx14i+FcE83hnWY9H1N4NT+wIJXZhLmCRJZY2iZrSJl+bc07N8ux1Xd0H/gqb8JNa1W3sr7T/EeiW8gbdfX1jE8EfybvmWGWWT/Z+VG+9WF/wUd8HReF/grDYeE9Mlsbjxf4ztptQsNK351K6ktZf+WS/fZ3ghbbt+aRQ33/AJq5b4m/t+/Ca6+HOq+BH+FOtXkUcS6a3h7WLeDTbeJY2VfLO2R3gaLaNu2PcrIn3PvL6OGwVDHU1OnQcnJvSLtyrTe911dndLuZSnKm7SZ9yaF8TfDHirwNb+NdM1u0ufCU9s14urGTZAkS/fd2bHl7Nrbt23btbdt2msQ/tPfCIH/kp/g//wAH1p/8crxX/gn98NPEPhv9mebRPHmnzm01XULxotC1qCXdBZttieCWCdflV3WeTb91llDfxtXz14d/Zg8A+M/+ChHj7wNqGi+T4T0vTxqkOj2c7W8DSSRWe5Ts+ZY91zIyqjLt2qv3Plry6eX4adavCU3y002mkndJpd13NXUlaL5dz9J9I1az8Q6Za3+n3MV7Y3UaTwXUDrLFNGyhldWHDKynhq2scGue8JeGrDwf4c0rQtMhNppmm2sVlaW3mM/lRRptRdzfM2FVR83pXQ54r5x8vM+XY3IivIycYrHutasdPvbG2ub23t572YwQRyyqjzybGk2oDyzbInbaP4VY9FrUnysLsvXtX5IfAnS/hR49+KnjKL9pPWb5viKdRntpV1e/+y6cxj+9meBlVZYmgkj2tIsWxo1jVv4fTwOCWKjUnOTSiloldu/ldaLq+hnOVpKJ+qmm+K9H1fWdU0fT9Ws7vU9L8kX1lDcq89p5i7o/NQfMm5fmXd97mua+KHxv8D/BXR47/wAYeI7XQonH+jpOzPcXGGRWMUShpJdplTdtVtu7LV82/ssfsweM/wBmP47eM4bO6TVvhfqulLNb3rSRee1yk6+RFKv3/MSN7nLL+7fcrfK3yLxv7JXw+0r9r/xn4x+NnxGhbxFMmqzaTpfhzUlS4s7CBY0kVdpXZLsWfavyqu7fI293DL0vA4eNSU1NypxS1Ss22trPbW+uuwuaXw21LPwX+MWlfGv9oVfEPin46JZLHN/xKPAfh651Gw0yVQ6LbpLPPHb/AGmXdK+6LZulO0/6pfKX7+MoSPJ4Ar5o+O37FHw3+Inwz1nS9D8IaF4a8QiNp9N1LS7OOyaO5RW8rzWij3NEx+V12t8pyoDKjL5N8FPjHr3xi/4J8fEmTX5Z77U9E0fV9Il1SeXzZbxEsvNSRhtzu2TKnzbmby9zMWc1dXDUsXBVaDaimotO11fZ3SV9mEZS5rMv+Iv2sfi58bvHOs+FfgL4NtX0SwurjTp/G2pv51ruUxL9ogdW8r5d/mKv79pE2t5X3lrzD496b+2P8N/C9v4h1nxuutaPpMo1G5uPCwiha28vGGnUQRNJH87My7ZYtqs0q7Vr6G/4Jsf2P/wy1oI037F/aH2u+OqfZtnm/aftD7PP2/8ALXyPI+982zy/4dtfVLMgHzYrapjI5fiHRhRi4xbTurt20vd6q/kTGLkruRySLoXxm+GoDf8AEz8MeJ9K/wCmkQubS4i/4C67o3/2WFeLeDP2NPD3g39m/XPhmz6bqGo6pp9za3fiL+xo0kuJGeV4JpI9zb2gaVdm5vl2fLt7e9+H/EuleI3vxo+qWeqmxunsbz7FcrN9nnTG+KTafkkXcu5G+YZqp8QvGFv4A8Ea74nvopp7HR7CfULiKBVMrxRRtI4QMyru2qeprxqWIq05ctNtJtO3mtvzNZRT1Z8zf8E1vionjv8AZ/h0K7m87VPDF1JYsJbvz5nt2/ewOU+9FGFZoUX7v+j/AC/3V8+/4KtfCoX/AIR8K+PbO1zPpVw2m3rwWm93gn+aJ5Zf4Y4pU2qr/Luuuq/xeQ/BPxF+0Bpvxg8feLvhL8P7650bxndT6zGniPT/ALNaS2zTtLbyLO0sStLtuG+VJWVldm+bbuX7n+NH7Osv7S/w28JeH/HeqHSrmzuYNS1VvD4+SW5W1ljdIGl3bI/Nl3BnVm2rt/i3L9ROosszKni4zXK3dpNNq61TXTdoyUeeHKfKGj/sZHVri0+I/wCzB8U4baJpFDW11dMVgDN5/kNKqs21f9H/ANFuImb/AJ6N/DXY+Hfit+2Trf2Xwn/wgGmadremXFquoeJNTjVbeaJvJZG+WXy5c7Z/Pa13bVl2okTou76r+CnwN8Kfs/8Agz/hHPCdvPbWTyi5nluZ3mmubjy0jaV93AZljT5UCrx8qrXpvl85BrzMVm8q82qkVNL4XJe9bzaevzuVGmumh8tfD/8AYyuNE/aGufjH4u8czeJfFDzNNbwWGmJp1rGGt3t9jJvlZlSJkVMMrfJ87Sbq+pgBTQNvGP1pyKVGDXh1sTWxMouo72SS2VktlZGihFbEmBS0UVmMKKKKACiiigAooooAKKKKACiiigAooooAKKKKACiiigAooooAKKKKACiiigAooooAKKKKACiiigAooooAKKKKACiiigAooooAKKKKACiiigAooooAKKKKACiiigAooooAKKKKACiiigAooooAKKKKACiiigAooooAKKKKACiiigAooooAKKKKACiiigBMCloooA5vxR4U0fxlo82la3pdlrOm3G0zWeoWyzwS7WDLuRvlbDKrf8BrolGBS9RQelNttWA+Wv2q/wBmnx/8dz/xTnxPu/CmkJp0tsfDaQOtrfyvu3/aJYpVYxuPLjKskm1Vbavzsp4T9jz4AfG79mrxSvhzVbjwtqXw/wBTln1HUJbOSV7i3nWJIkSLckfzSt5X3ty7Ld/us3zfbh5HpRn5favQWZ144Z4RpOD8le/e6V7kezXNzH5zftueIviD4j/aM8Eto3wp8Sa1pfw/1SK/t9QsLS4ng1Xf9juGVWW3ZYtrRNHu3N3/AN2rn7af7PGq/C3xvpPx6+GGleTfaXctqHiO0t3ZUYrtP2ny02t5br5iXOxvmVt23/WvX6F7FPJFNMe7Ibla7KGc1MO6SpxSUU4tXfvJ7p+t2TKnz35mfKXw1/4KL/CDxZoWif2zrzeF9bvtkc+m3lrO6WkrNt2tcrF5Xl55ErMo2/M2zDKvgPwM/aA8C+I/2+viH4+m8QWmheGNR0k21lqGtTpZLO8f2KLK+aw+/wCQzqv3tv3lU7lr7eg/Z2+GNlFdQ2fw98K28V5Gbe5SLQ7ZVnj3rJsf5PmTfGjbem5EP8NfNfw+/Yj0zx38W/ihf/E/4aaVpHhlLqG28IwaJMtjbtaK04aRorSVWMrKIGZpfm+bau1V2r24bEZfGNeSjJKUbLVN6tbKyv8AfsRKM/dsfcLZC8ct2yK+O/FXjT9s7QdSjt7HwN8P/EkRjMjXGkzSpErbm+T/AEm6ibdhR/Dt+b71fZCIIkwOlL1r5mjVVGTbipX7pmzV9LkYdvLyR82OlfFEPxc+Av7S1rr1j8ZPD/h3wb430W5fR9Rsdc1GGO5t/LnbC2uoKY2ePejbvKZcNuDDays/22VzXgfiX9ir4M+Lm1WXVfBNpcXOp6rJq13eC4nW5kuZPv8A75X8xYyTu8pWEe75toNdODrU6Um6ja2s1uhSi5bHyf8AsxXlr8Jv2uj8M/hX4xuPHfw01exa81X7tzDZTJA/71J4tsZbesCNKvynz1ifdJGrLY+Fnj66/wCCdvxP8R/D7x3YanN8Odev/t+ga3aKs6xruSNnk2qrO3leV5qr8ytF8kTLKrV9q/CH4CeA/gTY39p4I0CLRFvpUkuZFklnmlZV2oGklZ32qN21N21dzYA3NXaa3olh4i025sdStYL6xuo3gmtbiNZY5o2UqyMp4ZWU8rXq1czpTqSi4uUJJJ30ba2el0n9+hMYSjH+8fInxY/4KD+E9X8OXeifCIaz448datbTQ6bFpWlSj7HJs/1rpPFucou+UIsb7vK2ttX5q9J/Ym+Auo/AT4Fw6Hr0W3xDqV1Lqeo2qTpLFBLIqosSsqj7sUUW773z79rMu2vYfCXw78M+AbGTT/DWgaZ4esJZfOkttLs47aJpdqru2xqo3bVUZ/2R6V1a9MDivPrYumqToYeLjFtNtu7bW2qS0V+xUYyvdnw1qf7DHjn4N+Ib7XP2evHx8MDU/kvdF1xfOtdu5nBWQxS7tp2qm+JnCtL+9+ba1lP2XP2ifivp8+jfFf41QW3h15YhNY+GLVUlv4SrLPDLKsUG1GVtu1llVt3zJ8q19u4z3/Slx71X9p15RtJJvu0m/vtcfJE81+EHwf8ADfwD8EWfhXwtZi20+DLzSOS091M2N08r/wAUjbf/AEFV2qqqPSvaiivKcpSk5yd2ykrAEVeigfhT6KKYBRRRQAUUUUAFFFFABRRRQAUUUUAFFFFABRRRQAUUUUAFFFFABRRRQAUUUUAFFFFABRRRQAUUUUAFFFFABRRRQAUUUUAFFFFABRRRQAUUUUAFFFFABRRRQAUUUUAFFFFABRRRQAUUUUAFFFFABRRRQAUUUUAFFFFABRRRQAUUUUAFFFFABRRRQAUUUUAFFFFABRRRQAUUUUAFFFFABRRRQAUmBS0UAFFFFACYFLRRQAUmBS0UAFJgUtFABRRRQAmB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Z"/>
  <p:tag name="MMPROD_DATA" val="&lt;object type=&quot;10002&quot; unique_id=&quot;901&quot;&gt;&lt;property id=&quot;10007&quot; value=&quot;Next&quot;/&gt;&lt;property id=&quot;10008&quot; value=&quot;Back&quot;/&gt;&lt;property id=&quot;10009&quot; value=&quot;Kết quả&quot;/&gt;&lt;property id=&quot;10012&quot; value=&quot;0&quot;/&gt;&lt;property id=&quot;10022&quot; value=&quot;Thử lại đi Bạn!&quot;/&gt;&lt;property id=&quot;10068&quot; value=&quot;Đúng - Bạn rất giỏi!&quot;/&gt;&lt;property id=&quot;10069&quot; value=&quot;Rất tiếc - Bạn cần cố gắng thêm!&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Times New Roman&amp;quot; IsBold=&amp;quot;1&amp;quot; IsItalic=&amp;quot;0&amp;quot; IsUnderline=&amp;quot;0&amp;quot; FontSize=&amp;quot;36&amp;quot; UseDefFont=&amp;quot;0&amp;quot;/&amp;gt;&amp;lt;Answer FontName=&amp;quot;Times New Roman&amp;quot; IsBold=&amp;quot;1&amp;quot; IsItalic=&amp;quot;0&amp;quot; IsUnderline=&amp;quot;0&amp;quot; FontSize=&amp;quot;28&amp;quot;/&amp;gt;&amp;lt;Button FontName=&amp;quot;Times New Roman&amp;quot; IsBold=&amp;quot;1&amp;quot; IsItalic=&amp;quot;0&amp;quot; IsUnderline=&amp;quot;0&amp;quot; FontSize=&amp;quot;20&amp;quot;/&amp;gt;&amp;lt;Message FontName=&amp;quot;Times New Roman&amp;quot; IsBold=&amp;quot;1&amp;quot; IsItalic=&amp;quot;0&amp;quot; IsUnderline=&amp;quot;0&amp;quot; FontSize=&amp;quot;20&amp;quot;/&amp;gt;&amp;lt;ButtonPlacement Orientation=&amp;quot;Horizontal&amp;quot; Position=&amp;quot;0&amp;quot;/&amp;gt;&amp;lt;/Format&amp;gt;&quot;/&gt;&lt;property id=&quot;10221&quot; value=&quot;&amp;lt;Format Name=&amp;quot;Presentation Default&amp;quot;&amp;gt;&amp;lt;Question FontName=&amp;quot;Arial&amp;quot; IsBold=&amp;quot;0&amp;quot; IsItalic=&amp;quot;0&amp;quot; IsUnderline=&amp;quot;0&amp;quot; FontSize=&amp;quot;44&amp;quot;/&amp;gt;&amp;lt;Answer FontName=&amp;quot;Arial&amp;quot; IsBold=&amp;quot;0&amp;quot; IsItalic=&amp;quot;0&amp;quot; IsUnderline=&amp;quot;0&amp;quot; FontSize=&amp;quot;28&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86&quot;&gt;&lt;property id=&quot;10002&quot; value=&quot;Quiz&quot;/&gt;&lt;property id=&quot;10003&quot; value=&quot;0&quot;/&gt;&lt;property id=&quot;10004&quot; value=&quot;0&quot;/&gt;&lt;property id=&quot;10005&quot; value=&quot;1&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86&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Bạn trả lời rất hay!&quot;/&gt;&lt;property id=&quot;10172&quot; value=&quot;Bạn chưa hoàn thành phần trả lời này&quot;/&gt;&lt;property id=&quot;10173&quot; value=&quot;Trả lời của Bạn:&quot;/&gt;&lt;property id=&quot;10174&quot; value=&quot;Trả lời đúng:&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50&quot;/&gt;&lt;object type=&quot;10062&quot; unique_id=&quot;10088&quot;&gt;&lt;object type=&quot;10050&quot; unique_id=&quot;10089&quot;&gt;&lt;property id=&quot;10020&quot; value=&quot;2&quot;/&gt;&lt;property id=&quot;10191&quot; value=&quot;-1&quot;/&gt;&lt;/object&gt;&lt;object type=&quot;10051&quot; unique_id=&quot;10090&quot;&gt;&lt;property id=&quot;10020&quot; value=&quot;2&quot;/&gt;&lt;property id=&quot;10191&quot; value=&quot;-1&quot;/&gt;&lt;/object&gt;&lt;/object&gt;&lt;object type=&quot;10061&quot; unique_id=&quot;20000&quot;/&gt;&lt;/object&gt;&lt;/object&gt;&lt;/object&gt;&#10;"/>
  <p:tag name="MMPROD_THEME_BG_IMAGE" val=""/>
  <p:tag name="MMPROD_UIDATA" val="&lt;database version=&quot;7.0&quot;&gt;&lt;object type=&quot;1&quot; unique_id=&quot;10001&quot;&gt;&lt;property id=&quot;20141&quot; value=&quot;bai 2 phian ma và dich ma&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E:\elearning\2013-1014\&quot;/&gt;&lt;property id=&quot;20224&quot; value=&quot;E:\&quot;/&gt;&lt;property id=&quot;20226&quot; value=&quot;D:\Nguyen-bai du thi elearning13-14\bai 2 phian ma và dich ma.ppt&quot;/&gt;&lt;property id=&quot;20250&quot; value=&quot;0&quot;/&gt;&lt;property id=&quot;20251&quot; value=&quot;1&quot;/&gt;&lt;property id=&quot;20259&quot; value=&quot;0&quot;/&gt;&lt;object type=&quot;2&quot; unique_id=&quot;11924&quot;&gt;&lt;object type=&quot;3&quot; unique_id=&quot;11926&quot;&gt;&lt;property id=&quot;20148&quot; value=&quot;5&quot;/&gt;&lt;property id=&quot;20300&quot; value=&quot;Slide 3&quot;/&gt;&lt;property id=&quot;20301&quot; value=&quot;Ôn lại kiến thức củ&quot;/&gt;&lt;property id=&quot;20302&quot; value=&quot;0&quot;/&gt;&lt;property id=&quot;20303&quot; value=&quot;Nguyen Qui Nguyen&quot;/&gt;&lt;property id=&quot;20307&quot; value=&quot;261&quot;/&gt;&lt;property id=&quot;20309&quot; value=&quot;12894&quot;/&gt;&lt;property id=&quot;20312&quot; value=&quot;0&quot;/&gt;&lt;/object&gt;&lt;object type=&quot;3&quot; unique_id=&quot;11927&quot;&gt;&lt;property id=&quot;20148&quot; value=&quot;5&quot;/&gt;&lt;property id=&quot;20300&quot; value=&quot;Slide 5&quot;/&gt;&lt;property id=&quot;20301&quot; value=&quot;Ôn lại kiến thức củ&quot;/&gt;&lt;property id=&quot;20302&quot; value=&quot;0&quot;/&gt;&lt;property id=&quot;20303&quot; value=&quot;Nguyen Qui Nguyen&quot;/&gt;&lt;property id=&quot;20307&quot; value=&quot;262&quot;/&gt;&lt;property id=&quot;20309&quot; value=&quot;12894&quot;/&gt;&lt;property id=&quot;20312&quot; value=&quot;0&quot;/&gt;&lt;/object&gt;&lt;object type=&quot;3&quot; unique_id=&quot;11928&quot;&gt;&lt;property id=&quot;20148&quot; value=&quot;5&quot;/&gt;&lt;property id=&quot;20300&quot; value=&quot;Slide 6&quot;/&gt;&lt;property id=&quot;20301&quot; value=&quot;Tựa bài&quot;/&gt;&lt;property id=&quot;20302&quot; value=&quot;0&quot;/&gt;&lt;property id=&quot;20303&quot; value=&quot;Nguyen Qui Nguyen&quot;/&gt;&lt;property id=&quot;20307&quot; value=&quot;263&quot;/&gt;&lt;property id=&quot;20309&quot; value=&quot;12894&quot;/&gt;&lt;property id=&quot;20312&quot; value=&quot;0&quot;/&gt;&lt;/object&gt;&lt;object type=&quot;3&quot; unique_id=&quot;11929&quot;&gt;&lt;property id=&quot;20148&quot; value=&quot;5&quot;/&gt;&lt;property id=&quot;20300&quot; value=&quot;Slide 7&quot;/&gt;&lt;property id=&quot;20301&quot; value=&quot;Cấu trúc bài&quot;/&gt;&lt;property id=&quot;20302&quot; value=&quot;0&quot;/&gt;&lt;property id=&quot;20303&quot; value=&quot;Nguyen Qui Nguyen&quot;/&gt;&lt;property id=&quot;20307&quot; value=&quot;264&quot;/&gt;&lt;property id=&quot;20309&quot; value=&quot;12894&quot;/&gt;&lt;property id=&quot;20312&quot; value=&quot;0&quot;/&gt;&lt;/object&gt;&lt;object type=&quot;3&quot; unique_id=&quot;11930&quot;&gt;&lt;property id=&quot;20148&quot; value=&quot;5&quot;/&gt;&lt;property id=&quot;20300&quot; value=&quot;Slide 8&quot;/&gt;&lt;property id=&quot;20301&quot; value=&quot;Cấu trúc và chức năng các loại ARN&quot;/&gt;&lt;property id=&quot;20302&quot; value=&quot;0&quot;/&gt;&lt;property id=&quot;20303&quot; value=&quot;Nguyen Qui Nguyen&quot;/&gt;&lt;property id=&quot;20307&quot; value=&quot;257&quot;/&gt;&lt;property id=&quot;20309&quot; value=&quot;12894&quot;/&gt;&lt;property id=&quot;20312&quot; value=&quot;0&quot;/&gt;&lt;/object&gt;&lt;object type=&quot;3&quot; unique_id=&quot;11931&quot;&gt;&lt;property id=&quot;20148&quot; value=&quot;5&quot;/&gt;&lt;property id=&quot;20300&quot; value=&quot;Slide 9&quot;/&gt;&lt;property id=&quot;20301&quot; value=&quot;Hình các loại ARN&quot;/&gt;&lt;property id=&quot;20302&quot; value=&quot;0&quot;/&gt;&lt;property id=&quot;20303&quot; value=&quot;Nguyen Qui Nguyen&quot;/&gt;&lt;property id=&quot;20307&quot; value=&quot;258&quot;/&gt;&lt;property id=&quot;20309&quot; value=&quot;12894&quot;/&gt;&lt;property id=&quot;20312&quot; value=&quot;0&quot;/&gt;&lt;/object&gt;&lt;object type=&quot;3&quot; unique_id=&quot;11932&quot;&gt;&lt;property id=&quot;20148&quot; value=&quot;5&quot;/&gt;&lt;property id=&quot;20300&quot; value=&quot;Slide 10&quot;/&gt;&lt;property id=&quot;20301&quot; value=&quot;ARN thông tin&quot;/&gt;&lt;property id=&quot;20302&quot; value=&quot;0&quot;/&gt;&lt;property id=&quot;20303&quot; value=&quot;Nguyen Qui Nguyen&quot;/&gt;&lt;property id=&quot;20307&quot; value=&quot;259&quot;/&gt;&lt;property id=&quot;20309&quot; value=&quot;12894&quot;/&gt;&lt;property id=&quot;20312&quot; value=&quot;0&quot;/&gt;&lt;/object&gt;&lt;object type=&quot;3&quot; unique_id=&quot;11933&quot;&gt;&lt;property id=&quot;20148&quot; value=&quot;5&quot;/&gt;&lt;property id=&quot;20300&quot; value=&quot;Slide 26&quot;/&gt;&lt;property id=&quot;20301&quot; value=&quot;Pôlixôm&quot;/&gt;&lt;property id=&quot;20302&quot; value=&quot;0&quot;/&gt;&lt;property id=&quot;20303&quot; value=&quot;Nguyen Qui Nguyen&quot;/&gt;&lt;property id=&quot;20307&quot; value=&quot;260&quot;/&gt;&lt;property id=&quot;20309&quot; value=&quot;12894&quot;/&gt;&lt;property id=&quot;20312&quot; value=&quot;0&quot;/&gt;&lt;/object&gt;&lt;object type=&quot;3&quot; unique_id=&quot;12033&quot;&gt;&lt;property id=&quot;20148&quot; value=&quot;5&quot;/&gt;&lt;property id=&quot;20300&quot; value=&quot;Slide 14&quot;/&gt;&lt;property id=&quot;20301&quot; value=&quot;Cơ chế phiên mã&quot;/&gt;&lt;property id=&quot;20302&quot; value=&quot;0&quot;/&gt;&lt;property id=&quot;20303&quot; value=&quot;Nguyen Qui Nguyen&quot;/&gt;&lt;property id=&quot;20307&quot; value=&quot;265&quot;/&gt;&lt;property id=&quot;20309&quot; value=&quot;12894&quot;/&gt;&lt;property id=&quot;20312&quot; value=&quot;0&quot;/&gt;&lt;/object&gt;&lt;object type=&quot;3&quot; unique_id=&quot;12034&quot;&gt;&lt;property id=&quot;20148&quot; value=&quot;5&quot;/&gt;&lt;property id=&quot;20300&quot; value=&quot;Slide 19&quot;/&gt;&lt;property id=&quot;20301&quot; value=&quot;Dịch mã - Hoạt hóa aa&quot;/&gt;&lt;property id=&quot;20302&quot; value=&quot;0&quot;/&gt;&lt;property id=&quot;20303&quot; value=&quot;Nguyen Qui Nguyen&quot;/&gt;&lt;property id=&quot;20307&quot; value=&quot;266&quot;/&gt;&lt;property id=&quot;20309&quot; value=&quot;12894&quot;/&gt;&lt;property id=&quot;20312&quot; value=&quot;0&quot;/&gt;&lt;/object&gt;&lt;object type=&quot;3&quot; unique_id=&quot;12035&quot;&gt;&lt;property id=&quot;20148&quot; value=&quot;5&quot;/&gt;&lt;property id=&quot;20300&quot; value=&quot;Slide 21&quot;/&gt;&lt;property id=&quot;20301&quot; value=&quot;Tổng hợp chuỗi polipeptit&quot;/&gt;&lt;property id=&quot;20302&quot; value=&quot;0&quot;/&gt;&lt;property id=&quot;20303&quot; value=&quot;Nguyen Qui Nguyen&quot;/&gt;&lt;property id=&quot;20307&quot; value=&quot;267&quot;/&gt;&lt;property id=&quot;20309&quot; value=&quot;12894&quot;/&gt;&lt;property id=&quot;20312&quot; value=&quot;0&quot;/&gt;&lt;/object&gt;&lt;object type=&quot;3&quot; unique_id=&quot;12037&quot;&gt;&lt;property id=&quot;20148&quot; value=&quot;5&quot;/&gt;&lt;property id=&quot;20300&quot; value=&quot;Slide 22&quot;/&gt;&lt;property id=&quot;20301&quot; value=&quot;Các giai đoạn tổng hợp chuỗi polipeptit&quot;/&gt;&lt;property id=&quot;20302&quot; value=&quot;0&quot;/&gt;&lt;property id=&quot;20303&quot; value=&quot;Nguyen Qui Nguyen&quot;/&gt;&lt;property id=&quot;20307&quot; value=&quot;269&quot;/&gt;&lt;property id=&quot;20309&quot; value=&quot;12894&quot;/&gt;&lt;property id=&quot;20312&quot; value=&quot;0&quot;/&gt;&lt;/object&gt;&lt;object type=&quot;3&quot; unique_id=&quot;12038&quot;&gt;&lt;property id=&quot;20148&quot; value=&quot;5&quot;/&gt;&lt;property id=&quot;20300&quot; value=&quot;Slide 23&quot;/&gt;&lt;property id=&quot;20301&quot; value=&quot;Giai đoạn mở đầu&quot;/&gt;&lt;property id=&quot;20302&quot; value=&quot;0&quot;/&gt;&lt;property id=&quot;20303&quot; value=&quot;Nguyen Qui Nguyen&quot;/&gt;&lt;property id=&quot;20307&quot; value=&quot;270&quot;/&gt;&lt;property id=&quot;20309&quot; value=&quot;12894&quot;/&gt;&lt;property id=&quot;20312&quot; value=&quot;0&quot;/&gt;&lt;/object&gt;&lt;object type=&quot;3&quot; unique_id=&quot;12039&quot;&gt;&lt;property id=&quot;20148&quot; value=&quot;5&quot;/&gt;&lt;property id=&quot;20300&quot; value=&quot;Slide 24&quot;/&gt;&lt;property id=&quot;20301&quot; value=&quot;Giai đoạn kéo dai&quot;/&gt;&lt;property id=&quot;20302&quot; value=&quot;0&quot;/&gt;&lt;property id=&quot;20303&quot; value=&quot;Nguyen Qui Nguyen&quot;/&gt;&lt;property id=&quot;20307&quot; value=&quot;271&quot;/&gt;&lt;property id=&quot;20309&quot; value=&quot;12894&quot;/&gt;&lt;property id=&quot;20312&quot; value=&quot;0&quot;/&gt;&lt;/object&gt;&lt;object type=&quot;3&quot; unique_id=&quot;12040&quot;&gt;&lt;property id=&quot;20148&quot; value=&quot;5&quot;/&gt;&lt;property id=&quot;20300&quot; value=&quot;Slide 25&quot;/&gt;&lt;property id=&quot;20301&quot; value=&quot;Giai đoạn kết thúc&quot;/&gt;&lt;property id=&quot;20302&quot; value=&quot;0&quot;/&gt;&lt;property id=&quot;20303&quot; value=&quot;Nguyen Qui Nguyen&quot;/&gt;&lt;property id=&quot;20307&quot; value=&quot;272&quot;/&gt;&lt;property id=&quot;20309&quot; value=&quot;12894&quot;/&gt;&lt;property id=&quot;20312&quot; value=&quot;0&quot;/&gt;&lt;/object&gt;&lt;object type=&quot;3&quot; unique_id=&quot;12099&quot;&gt;&lt;property id=&quot;20148&quot; value=&quot;5&quot;/&gt;&lt;property id=&quot;20300&quot; value=&quot;Slide 11&quot;/&gt;&lt;property id=&quot;20301&quot; value=&quot;ARN vận chuyển&quot;/&gt;&lt;property id=&quot;20302&quot; value=&quot;0&quot;/&gt;&lt;property id=&quot;20303&quot; value=&quot;Nguyen Qui Nguyen&quot;/&gt;&lt;property id=&quot;20307&quot; value=&quot;273&quot;/&gt;&lt;property id=&quot;20309&quot; value=&quot;12894&quot;/&gt;&lt;property id=&quot;20312&quot; value=&quot;0&quot;/&gt;&lt;/object&gt;&lt;object type=&quot;3&quot; unique_id=&quot;12100&quot;&gt;&lt;property id=&quot;20148&quot; value=&quot;5&quot;/&gt;&lt;property id=&quot;20300&quot; value=&quot;Slide 12&quot;/&gt;&lt;property id=&quot;20301&quot; value=&quot;ARN ribôxôm&quot;/&gt;&lt;property id=&quot;20302&quot; value=&quot;0&quot;/&gt;&lt;property id=&quot;20303&quot; value=&quot;Nguyen Qui Nguyen&quot;/&gt;&lt;property id=&quot;20307&quot; value=&quot;274&quot;/&gt;&lt;property id=&quot;20309&quot; value=&quot;12894&quot;/&gt;&lt;property id=&quot;20312&quot; value=&quot;0&quot;/&gt;&lt;/object&gt;&lt;object type=&quot;3&quot; unique_id=&quot;12164&quot;&gt;&lt;property id=&quot;20148&quot; value=&quot;5&quot;/&gt;&lt;property id=&quot;20300&quot; value=&quot;Slide 13&quot;/&gt;&lt;property id=&quot;20301&quot; value=&quot;Ribôxôm&quot;/&gt;&lt;property id=&quot;20302&quot; value=&quot;0&quot;/&gt;&lt;property id=&quot;20303&quot; value=&quot;Nguyen Qui Nguyen&quot;/&gt;&lt;property id=&quot;20307&quot; value=&quot;275&quot;/&gt;&lt;property id=&quot;20309&quot; value=&quot;12894&quot;/&gt;&lt;property id=&quot;20312&quot; value=&quot;0&quot;/&gt;&lt;/object&gt;&lt;object type=&quot;3&quot; unique_id=&quot;12297&quot;&gt;&lt;property id=&quot;20148&quot; value=&quot;5&quot;/&gt;&lt;property id=&quot;20300&quot; value=&quot;Slide 16&quot;/&gt;&lt;property id=&quot;20301&quot; value=&quot;Giai đoạn mở đầu và kéo dài&quot;/&gt;&lt;property id=&quot;20302&quot; value=&quot;0&quot;/&gt;&lt;property id=&quot;20303&quot; value=&quot;Nguyen Qui Nguyen&quot;/&gt;&lt;property id=&quot;20307&quot; value=&quot;276&quot;/&gt;&lt;property id=&quot;20309&quot; value=&quot;12894&quot;/&gt;&lt;property id=&quot;20312&quot; value=&quot;0&quot;/&gt;&lt;/object&gt;&lt;object type=&quot;3&quot; unique_id=&quot;12298&quot;&gt;&lt;property id=&quot;20148&quot; value=&quot;5&quot;/&gt;&lt;property id=&quot;20300&quot; value=&quot;Slide 17&quot;/&gt;&lt;property id=&quot;20301&quot; value=&quot;Giai đoạn kết thúc&quot;/&gt;&lt;property id=&quot;20302&quot; value=&quot;0&quot;/&gt;&lt;property id=&quot;20303&quot; value=&quot;Nguyen Qui Nguyen&quot;/&gt;&lt;property id=&quot;20307&quot; value=&quot;278&quot;/&gt;&lt;property id=&quot;20309&quot; value=&quot;12894&quot;/&gt;&lt;property id=&quot;20312&quot; value=&quot;0&quot;/&gt;&lt;/object&gt;&lt;object type=&quot;3&quot; unique_id=&quot;12299&quot;&gt;&lt;property id=&quot;20148&quot; value=&quot;5&quot;/&gt;&lt;property id=&quot;20300&quot; value=&quot;Slide 18&quot;/&gt;&lt;property id=&quot;20301&quot; value=&quot;Sự khác nhau trong phiên mã giữa tế bào nhân sơ và nhân thực&quot;/&gt;&lt;property id=&quot;20302&quot; value=&quot;0&quot;/&gt;&lt;property id=&quot;20303&quot; value=&quot;Nguyen Qui Nguyen&quot;/&gt;&lt;property id=&quot;20307&quot; value=&quot;277&quot;/&gt;&lt;property id=&quot;20309&quot; value=&quot;12894&quot;/&gt;&lt;property id=&quot;20312&quot; value=&quot;0&quot;/&gt;&lt;/object&gt;&lt;object type=&quot;3&quot; unique_id=&quot;12525&quot;&gt;&lt;property id=&quot;20148&quot; value=&quot;5&quot;/&gt;&lt;property id=&quot;20300&quot; value=&quot;Slide 27&quot;/&gt;&lt;property id=&quot;20301&quot; value=&quot;Cơ chế phân tử của hiện tượng di truyền&quot;/&gt;&lt;property id=&quot;20302&quot; value=&quot;0&quot;/&gt;&lt;property id=&quot;20303&quot; value=&quot;Nguyen Qui Nguyen&quot;/&gt;&lt;property id=&quot;20307&quot; value=&quot;279&quot;/&gt;&lt;property id=&quot;20309&quot; value=&quot;12894&quot;/&gt;&lt;property id=&quot;20312&quot; value=&quot;0&quot;/&gt;&lt;/object&gt;&lt;object type=&quot;3&quot; unique_id=&quot;12656&quot;&gt;&lt;property id=&quot;20148&quot; value=&quot;5&quot;/&gt;&lt;property id=&quot;20300&quot; value=&quot;Slide 2&quot;/&gt;&lt;property id=&quot;20301&quot; value=&quot;Trang bìa&quot;/&gt;&lt;property id=&quot;20302&quot; value=&quot;0&quot;/&gt;&lt;property id=&quot;20303&quot; value=&quot;Nguyen Qui Nguyen&quot;/&gt;&lt;property id=&quot;20307&quot; value=&quot;283&quot;/&gt;&lt;property id=&quot;20309&quot; value=&quot;12894&quot;/&gt;&lt;property id=&quot;20312&quot; value=&quot;0&quot;/&gt;&lt;/object&gt;&lt;object type=&quot;3&quot; unique_id=&quot;12808&quot;&gt;&lt;property id=&quot;20148&quot; value=&quot;5&quot;/&gt;&lt;property id=&quot;20300&quot; value=&quot;Slide 33&quot;/&gt;&lt;property id=&quot;20301&quot; value=&quot;Tài liệu tham khảo&quot;/&gt;&lt;property id=&quot;20302&quot; value=&quot;0&quot;/&gt;&lt;property id=&quot;20303&quot; value=&quot;Nguyen Qui Nguyen&quot;/&gt;&lt;property id=&quot;20307&quot; value=&quot;290&quot;/&gt;&lt;property id=&quot;20309&quot; value=&quot;12894&quot;/&gt;&lt;property id=&quot;20312&quot; value=&quot;0&quot;/&gt;&lt;/object&gt;&lt;object type=&quot;3&quot; unique_id=&quot;13267&quot;&gt;&lt;property id=&quot;20148&quot; value=&quot;5&quot;/&gt;&lt;property id=&quot;20300&quot; value=&quot;Slide 28 - &amp;quot;1. tARN mang aa mở đầu tiến vào ribôxôm có bộ 3 đối mã là:&amp;quot;&quot;/&gt;&lt;property id=&quot;20301&quot; value=&quot;Cũng cố - Câu 1&quot;/&gt;&lt;property id=&quot;20302&quot; value=&quot;0&quot;/&gt;&lt;property id=&quot;20303&quot; value=&quot;Nguyen Qui Nguyen&quot;/&gt;&lt;property id=&quot;20307&quot; value=&quot;292&quot;/&gt;&lt;property id=&quot;20309&quot; value=&quot;12894&quot;/&gt;&lt;property id=&quot;20312&quot; value=&quot;0&quot;/&gt;&lt;/object&gt;&lt;object type=&quot;3&quot; unique_id=&quot;13268&quot;&gt;&lt;property id=&quot;20148&quot; value=&quot;5&quot;/&gt;&lt;property id=&quot;20300&quot; value=&quot;Slide 29 - &amp;quot;2. Tìm ARN phù hợp với mạch gốc sau: ...A-T-A-G-X-G-T-A-X-T-G-X...&amp;quot;&quot;/&gt;&lt;property id=&quot;20301&quot; value=&quot;Cũng cố - Câu 2&quot;/&gt;&lt;property id=&quot;20302&quot; value=&quot;0&quot;/&gt;&lt;property id=&quot;20303&quot; value=&quot;Nguyen Qui Nguyen&quot;/&gt;&lt;property id=&quot;20307&quot; value=&quot;293&quot;/&gt;&lt;property id=&quot;20309&quot; value=&quot;12894&quot;/&gt;&lt;property id=&quot;20312&quot; value=&quot;0&quot;/&gt;&lt;/object&gt;&lt;object type=&quot;3&quot; unique_id=&quot;13269&quot;&gt;&lt;property id=&quot;20148&quot; value=&quot;5&quot;/&gt;&lt;property id=&quot;20300&quot; value=&quot;Slide 30 - &amp;quot;Điền từ thích hợp vào khoảng trống:&amp;quot;&quot;/&gt;&lt;property id=&quot;20301&quot; value=&quot;Cũng cố - Câu 3&quot;/&gt;&lt;property id=&quot;20302&quot; value=&quot;0&quot;/&gt;&lt;property id=&quot;20303&quot; value=&quot;Nguyen Qui Nguyen&quot;/&gt;&lt;property id=&quot;20307&quot; value=&quot;294&quot;/&gt;&lt;property id=&quot;20309&quot; value=&quot;12894&quot;/&gt;&lt;property id=&quot;20312&quot; value=&quot;0&quot;/&gt;&lt;/object&gt;&lt;object type=&quot;3&quot; unique_id=&quot;13270&quot;&gt;&lt;property id=&quot;20148&quot; value=&quot;5&quot;/&gt;&lt;property id=&quot;20300&quot; value=&quot;Slide 31 - &amp;quot;Ghép từ ở cột 2 qua cột 1 cho phù hợp:&amp;quot;&quot;/&gt;&lt;property id=&quot;20301&quot; value=&quot;Cũng cố - Câu 4&quot;/&gt;&lt;property id=&quot;20302&quot; value=&quot;0&quot;/&gt;&lt;property id=&quot;20303&quot; value=&quot;Nguyen Qui Nguyen&quot;/&gt;&lt;property id=&quot;20307&quot; value=&quot;295&quot;/&gt;&lt;property id=&quot;20309&quot; value=&quot;12894&quot;/&gt;&lt;property id=&quot;20312&quot; value=&quot;0&quot;/&gt;&lt;/object&gt;&lt;object type=&quot;3&quot; unique_id=&quot;14306&quot;&gt;&lt;property id=&quot;20148&quot; value=&quot;5&quot;/&gt;&lt;property id=&quot;20300&quot; value=&quot;Slide 1&quot;/&gt;&lt;property id=&quot;20301&quot; value=&quot;Lời chào&quot;/&gt;&lt;property id=&quot;20302&quot; value=&quot;0&quot;/&gt;&lt;property id=&quot;20303&quot; value=&quot;Nguyen Qui Nguyen&quot;/&gt;&lt;property id=&quot;20307&quot; value=&quot;296&quot;/&gt;&lt;property id=&quot;20309&quot; value=&quot;12894&quot;/&gt;&lt;property id=&quot;20312&quot; value=&quot;0&quot;/&gt;&lt;/object&gt;&lt;object type=&quot;3&quot; unique_id=&quot;14313&quot;&gt;&lt;property id=&quot;20148&quot; value=&quot;5&quot;/&gt;&lt;property id=&quot;20300&quot; value=&quot;Slide 34&quot;/&gt;&lt;property id=&quot;20301&quot; value=&quot;Trang cuối - Lời cám ơn!&quot;/&gt;&lt;property id=&quot;20302&quot; value=&quot;0&quot;/&gt;&lt;property id=&quot;20303&quot; value=&quot;Nguyen Qui Nguyen&quot;/&gt;&lt;property id=&quot;20307&quot; value=&quot;297&quot;/&gt;&lt;property id=&quot;20309&quot; value=&quot;12894&quot;/&gt;&lt;property id=&quot;20312&quot; value=&quot;0&quot;/&gt;&lt;/object&gt;&lt;object type=&quot;3&quot; unique_id=&quot;14661&quot;&gt;&lt;property id=&quot;20148&quot; value=&quot;5&quot;/&gt;&lt;property id=&quot;20300&quot; value=&quot;Slide 15&quot;/&gt;&lt;property id=&quot;20301&quot; value=&quot;Hình ảnh các giai đoạn của quá trình phiên mã&quot;/&gt;&lt;property id=&quot;20302&quot; value=&quot;0&quot;/&gt;&lt;property id=&quot;20303&quot; value=&quot;Nguyen Qui Nguyen&quot;/&gt;&lt;property id=&quot;20307&quot; value=&quot;299&quot;/&gt;&lt;property id=&quot;20309&quot; value=&quot;12894&quot;/&gt;&lt;property id=&quot;20312&quot; value=&quot;0&quot;/&gt;&lt;/object&gt;&lt;object type=&quot;3&quot; unique_id=&quot;14707&quot;&gt;&lt;property id=&quot;20148&quot; value=&quot;5&quot;/&gt;&lt;property id=&quot;20300&quot; value=&quot;Slide 4&quot;/&gt;&lt;property id=&quot;20301&quot; value=&quot;Ôn loại kiến thức&quot;/&gt;&lt;property id=&quot;20302&quot; value=&quot;0&quot;/&gt;&lt;property id=&quot;20303&quot; value=&quot;Nguyen Qui Nguyen&quot;/&gt;&lt;property id=&quot;20307&quot; value=&quot;300&quot;/&gt;&lt;property id=&quot;20309&quot; value=&quot;12894&quot;/&gt;&lt;property id=&quot;20312&quot; value=&quot;0&quot;/&gt;&lt;/object&gt;&lt;object type=&quot;3&quot; unique_id=&quot;15108&quot;&gt;&lt;property id=&quot;20148&quot; value=&quot;5&quot;/&gt;&lt;property id=&quot;20300&quot; value=&quot;Slide 20&quot;/&gt;&lt;property id=&quot;20301&quot; value=&quot;aa-tARN&quot;/&gt;&lt;property id=&quot;20302&quot; value=&quot;0&quot;/&gt;&lt;property id=&quot;20303&quot; value=&quot;Nguyen Qui Nguyen&quot;/&gt;&lt;property id=&quot;20307&quot; value=&quot;301&quot;/&gt;&lt;property id=&quot;20309&quot; value=&quot;12894&quot;/&gt;&lt;property id=&quot;20312&quot; value=&quot;0&quot;/&gt;&lt;/object&gt;&lt;object type=&quot;3&quot; unique_id=&quot;15115&quot;&gt;&lt;property id=&quot;20148&quot; value=&quot;5&quot;/&gt;&lt;property id=&quot;20300&quot; value=&quot;Slide 32 - &amp;quot;Câu 5: Một gen có 81 chu kỳ xoắn. Khi gen tổng hợp một phân tử prôtêin thì cần môi trường cung cấp bao nhiêu aa?&amp;quot;&quot;/&gt;&lt;property id=&quot;20301&quot; value=&quot;Cũng cố - Câu 5&quot;/&gt;&lt;property id=&quot;20303&quot; value=&quot;Nguyen Qui Nguyen&quot;/&gt;&lt;property id=&quot;20307&quot; value=&quot;303&quot;/&gt;&lt;property id=&quot;20309&quot; value=&quot;12894&quot;/&gt;&lt;/object&gt;&lt;/object&gt;&lt;object type=&quot;8&quot; unique_id=&quot;11944&quot;&gt;&lt;/object&gt;&lt;object type=&quot;4&quot; unique_id=&quot;12530&quot;&gt;&lt;object type=&quot;5&quot; unique_id=&quot;12894&quot;&gt;&lt;property id=&quot;20000&quot; value=&quot;0&quot;/&gt;&lt;property id=&quot;20149&quot; value=&quot;Nguyen Qui Nguyen&quot;/&gt;&lt;property id=&quot;20150&quot; value=&quot;Giao Vien Truong THPT Tran Van Bay&quot;/&gt;&lt;property id=&quot;20151&quot; value=&quot;untitled.JPG&quot;/&gt;&lt;property id=&quot;20153&quot; value=&quot;nguyenquinguyen@tranvanbayst.edu.vn&quot;/&gt;&lt;property id=&quot;20155&quot; value=&quot;Thư ký Hội đồng Trường&amp;#x0D;&amp;#x0A;&quot;/&gt;&lt;property id=&quot;20159&quot; value=&quot;LOGOTVB.JPG&quot;/&gt;&lt;/object&gt;&lt;/object&gt;&lt;object type=&quot;10&quot; unique_id=&quot;12812&quot;&gt;&lt;object type=&quot;11&quot; unique_id=&quot;12813&quot;&gt;&lt;property id=&quot;20180&quot; value=&quot;1&quot;/&gt;&lt;property id=&quot;20181&quot; value=&quot;1&quot;/&gt;&lt;property id=&quot;20182&quot; value=&quot;0&quot;/&gt;&lt;property id=&quot;20183&quot; value=&quot;1&quot;/&gt;&lt;/object&gt;&lt;object type=&quot;12&quot; unique_id=&quot;12853&quot;&gt;&lt;/object&gt;&lt;/object&gt;&lt;/object&gt;&lt;/database&gt;"/>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D:\Nguyen-bai du thi elearning13-14\a24x6x5.mp3"/>
  <p:tag name="PPSNARRATION" val="1,574505502,E:\elearning\2013-1014\Qui Nguyen-bai du thi elearning13-14\bai 2 phian ma và dich ma\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8,574505502,E:\elearning\2013-1014\Qui Nguyen-bai du thi elearning13-14\bai 2 phian ma và dich ma\Media.ppcx"/>
</p:tagLst>
</file>

<file path=ppt/tags/tag4.xml><?xml version="1.0" encoding="utf-8"?>
<p:tagLst xmlns:a="http://schemas.openxmlformats.org/drawingml/2006/main" xmlns:r="http://schemas.openxmlformats.org/officeDocument/2006/relationships" xmlns:p="http://schemas.openxmlformats.org/presentationml/2006/main">
  <p:tag name="PPSNARRATIONPROPS" val="D:\Nguyen-bai du thi elearning13-14\a24x7x2.mp3"/>
  <p:tag name="PPSNARRATION" val="7,574505502,E:\elearning\2013-1014\Qui Nguyen-bai du thi elearning13-14\bai 2 phian ma và dich ma\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2358</TotalTime>
  <Words>811</Words>
  <Application>Microsoft Office PowerPoint</Application>
  <PresentationFormat>On-screen Show (4:3)</PresentationFormat>
  <Paragraphs>146</Paragraphs>
  <Slides>21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.VnTime</vt:lpstr>
      <vt:lpstr>Arial</vt:lpstr>
      <vt:lpstr>Times New Roman</vt:lpstr>
      <vt:lpstr>Verdana</vt:lpstr>
      <vt:lpstr>VNI-Ariston</vt:lpstr>
      <vt:lpstr>VNI-Bodon-Poster</vt:lpstr>
      <vt:lpstr>VNI-Duff</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QK</dc:creator>
  <cp:lastModifiedBy>QuiNguyen</cp:lastModifiedBy>
  <cp:revision>182</cp:revision>
  <dcterms:created xsi:type="dcterms:W3CDTF">2013-12-29T16:37:23Z</dcterms:created>
  <dcterms:modified xsi:type="dcterms:W3CDTF">2021-11-07T04:34:21Z</dcterms:modified>
</cp:coreProperties>
</file>