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Override2.xml" ContentType="application/vnd.openxmlformats-officedocument.themeOverrid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17" r:id="rId3"/>
    <p:sldMasterId id="2147483829" r:id="rId4"/>
    <p:sldMasterId id="2147483841" r:id="rId5"/>
    <p:sldMasterId id="2147483853" r:id="rId6"/>
    <p:sldMasterId id="2147483866" r:id="rId7"/>
    <p:sldMasterId id="2147484284" r:id="rId8"/>
    <p:sldMasterId id="2147484412" r:id="rId9"/>
  </p:sldMasterIdLst>
  <p:notesMasterIdLst>
    <p:notesMasterId r:id="rId56"/>
  </p:notesMasterIdLst>
  <p:sldIdLst>
    <p:sldId id="308" r:id="rId10"/>
    <p:sldId id="338" r:id="rId11"/>
    <p:sldId id="256" r:id="rId12"/>
    <p:sldId id="324" r:id="rId13"/>
    <p:sldId id="325" r:id="rId14"/>
    <p:sldId id="268" r:id="rId15"/>
    <p:sldId id="257" r:id="rId16"/>
    <p:sldId id="326" r:id="rId17"/>
    <p:sldId id="283" r:id="rId18"/>
    <p:sldId id="339" r:id="rId19"/>
    <p:sldId id="287" r:id="rId20"/>
    <p:sldId id="286" r:id="rId21"/>
    <p:sldId id="340" r:id="rId22"/>
    <p:sldId id="289" r:id="rId23"/>
    <p:sldId id="290" r:id="rId24"/>
    <p:sldId id="297" r:id="rId25"/>
    <p:sldId id="298" r:id="rId26"/>
    <p:sldId id="300" r:id="rId27"/>
    <p:sldId id="332" r:id="rId28"/>
    <p:sldId id="323" r:id="rId29"/>
    <p:sldId id="328" r:id="rId30"/>
    <p:sldId id="299" r:id="rId31"/>
    <p:sldId id="294" r:id="rId32"/>
    <p:sldId id="302" r:id="rId33"/>
    <p:sldId id="269" r:id="rId34"/>
    <p:sldId id="293" r:id="rId35"/>
    <p:sldId id="331" r:id="rId36"/>
    <p:sldId id="304" r:id="rId37"/>
    <p:sldId id="305" r:id="rId38"/>
    <p:sldId id="333" r:id="rId39"/>
    <p:sldId id="292" r:id="rId40"/>
    <p:sldId id="307" r:id="rId41"/>
    <p:sldId id="277" r:id="rId42"/>
    <p:sldId id="311" r:id="rId43"/>
    <p:sldId id="312" r:id="rId44"/>
    <p:sldId id="329" r:id="rId45"/>
    <p:sldId id="320" r:id="rId46"/>
    <p:sldId id="316" r:id="rId47"/>
    <p:sldId id="314" r:id="rId48"/>
    <p:sldId id="330" r:id="rId49"/>
    <p:sldId id="315" r:id="rId50"/>
    <p:sldId id="261" r:id="rId51"/>
    <p:sldId id="264" r:id="rId52"/>
    <p:sldId id="259" r:id="rId53"/>
    <p:sldId id="265" r:id="rId54"/>
    <p:sldId id="34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4F81BD"/>
    <a:srgbClr val="FF3300"/>
    <a:srgbClr val="660033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17A7309-3D55-4D00-84AA-23B37BE0AD4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B695A7-31F4-4D1C-949F-72DA98729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47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7F796D-EDB0-4356-9200-5E340C50FE06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7E0F84-1D5C-47E3-9DD9-641027EC3972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0843F1-624E-45DE-96A8-352962A32004}" type="slidenum">
              <a:rPr lang="en-US"/>
              <a:pPr eaLnBrk="1" hangingPunct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BA301F-7ADE-409A-AE41-E56BC7BACC01}" type="slidenum">
              <a:rPr lang="en-US"/>
              <a:pPr eaLnBrk="1" hangingPunct="1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116C-4572-46CA-8898-F7F0ADB9113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704D4-D941-4AC6-A3AE-D8B161005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A472F-D0D7-4087-B03F-2AACFB558DC8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21315-39A2-4FD4-BD3C-C498433A3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11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60DB-BB79-4379-A7E3-FB70B4EC1061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87AE6-7C8E-4E17-B8A1-D1A07087A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26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0D8F3F-6492-4FE1-95C5-C9ECEBBC7E51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FDD23E30-0B1F-4093-B966-C63ABEB96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3100-234D-4D55-AEF6-E576A6F9B0CC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997B-6289-401B-A53D-CBB350C4F5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1" y="235"/>
              <a:ext cx="1863" cy="3634"/>
              <a:chOff x="3003" y="769"/>
              <a:chExt cx="1863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6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5" y="2205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8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2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4" y="111"/>
              <a:ext cx="356" cy="608"/>
              <a:chOff x="1736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0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0"/>
              <a:ext cx="500" cy="500"/>
              <a:chOff x="1727" y="875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7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7 h 704"/>
                <a:gd name="T38" fmla="*/ 2965225 w 149"/>
                <a:gd name="T39" fmla="*/ 2147483647 h 704"/>
                <a:gd name="T40" fmla="*/ 1810765 w 149"/>
                <a:gd name="T41" fmla="*/ 2147483647 h 704"/>
                <a:gd name="T42" fmla="*/ 1810765 w 149"/>
                <a:gd name="T43" fmla="*/ 2147483647 h 704"/>
                <a:gd name="T44" fmla="*/ 2361184 w 149"/>
                <a:gd name="T45" fmla="*/ 2147483647 h 704"/>
                <a:gd name="T46" fmla="*/ 3621506 w 149"/>
                <a:gd name="T47" fmla="*/ 2147483647 h 704"/>
                <a:gd name="T48" fmla="*/ 4202333 w 149"/>
                <a:gd name="T49" fmla="*/ 2147483647 h 704"/>
                <a:gd name="T50" fmla="*/ 12250636 w 149"/>
                <a:gd name="T51" fmla="*/ 2147483647 h 704"/>
                <a:gd name="T52" fmla="*/ 11683310 w 149"/>
                <a:gd name="T53" fmla="*/ 2147483647 h 704"/>
                <a:gd name="T54" fmla="*/ 10786455 w 149"/>
                <a:gd name="T55" fmla="*/ 2147483647 h 704"/>
                <a:gd name="T56" fmla="*/ 9842313 w 149"/>
                <a:gd name="T57" fmla="*/ 2147483647 h 704"/>
                <a:gd name="T58" fmla="*/ 10447377 w 149"/>
                <a:gd name="T59" fmla="*/ 2147483647 h 704"/>
                <a:gd name="T60" fmla="*/ 12250636 w 149"/>
                <a:gd name="T61" fmla="*/ 2147483647 h 704"/>
                <a:gd name="T62" fmla="*/ 17373201 w 149"/>
                <a:gd name="T63" fmla="*/ 2147483647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3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295400" y="304800"/>
            <a:ext cx="6192838" cy="3581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44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93AC-597A-4F94-882D-15DF02EADD9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990099"/>
                </a:solidFill>
                <a:latin typeface="Arial" panose="020B0604020202020204" pitchFamily="34" charset="0"/>
              </a:defRPr>
            </a:lvl1pPr>
          </a:lstStyle>
          <a:p>
            <a:fld id="{5D42A73B-D6CA-4A87-AA74-50D130F60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A9AFA-2843-446C-BFF0-D5F9769AF65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A8C3D-D597-428D-9665-531AA9028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56A4A-EE94-4ED7-8400-D546059FC82A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E3889-3FE3-448E-90BA-769829D72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1A7B-3AA1-4FD7-87EF-D3A2B2C801B1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302E5-BB75-446E-9105-2DDAFB230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AFDB-D0DB-40B7-BAF3-ACC457053D8E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D5DD5-51BB-4416-AEDD-41D432FC1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1DE69-CE86-4AC1-B065-A7C04F5F9A4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6D38A-197D-4CAC-BAFD-33FF8869B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0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C710-F4A2-48F3-AE80-8AC20ED5E85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95E93-ABA7-4068-A441-9E6A1D06F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7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2B2C-6AC0-4F11-8094-DF4177E1E79E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69B46-2C85-45A3-A7CF-3994C02DB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5C33-4E34-40F6-88C0-66944A1A82D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B5D5-75B8-4272-A1A4-21252CCA3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5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581FC-36B1-47EC-A6E0-4AFB620F627E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DD842-B86F-49BE-8D1B-A323A1B09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5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DECA-8128-41D3-9F17-73172FDFA240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CF401-4235-4004-B324-8E2939449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C037-55DC-46A8-816C-954269E0965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16B0E-9B00-45E0-99AE-6A27BF252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D288-BBAD-40D9-A19C-C32821143B4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4F499-279A-4702-AB75-E68CD604A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4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7405-0A8A-4A74-9300-A424582CBB4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FBA7461-74B4-4BB9-911E-7455C3C4F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20CB-1A05-4566-9BF4-E052D299B9AA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47200E6-454D-4436-8060-384B52DAC6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2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0EF5-701A-4ED7-9FCB-9C048A90F813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FC393FB-3464-4816-95FE-6C552A6A6F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12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09451-904B-41E7-942B-F033CA61AD5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596D-3A3A-4BA3-AAA7-1FD15B801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5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319B-D341-48C6-BCC0-A0595FC3D30A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2915206-5223-424C-B301-3B95D24CCD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7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E49B-1EA0-4B21-925A-EC26CD995E7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9AB7A1E-8B01-40F1-B366-64068CED8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568D-BCA8-42E6-8F10-2045F21FAFD9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51142-AF21-4F52-84BC-6D675E2F0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563C-A8C7-4A16-A2B9-46F1035BAAC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31EE89-3A80-4191-B62E-F934F23F0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C858CDA-7491-4D02-B811-5603A5370B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37DA-43B3-4D9D-8DB3-1F1D510CE908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1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D122AC0-086E-4D70-8C40-0F0A106580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06FD-6ABE-4D30-955B-E60EEAEBEDB2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39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AB07-2A51-4D68-A6F2-EC022157D9F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1DA5-A843-464D-93A4-37A547BB9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BF781EA-A496-4BC7-9E3E-AC6DE05498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D23A-A911-46C2-A377-4BEA02666CCC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5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F9EB6-CE7C-4EE5-8CE4-D04482EF89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C03B-094F-43AF-851E-F2B2EA3F9E7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5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338C7-C851-4B21-A916-7165C6443D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8EC5-32D9-43A5-86E0-7B5393D8535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63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10E44-8D9D-4B5C-BC94-D43B881087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140F-9B1C-4A98-B473-8072BB7A8A7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53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11DA0-7F77-43AA-A229-971CA5E0E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C7D0-089B-4AB2-9A45-A259F29359B8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EF2C1-726D-49A8-B0C9-E3A7B885C6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D06F-2A8E-4DCF-9A78-1B6B3969557E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397B-C4A5-4111-83CE-6D51C0DAF47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C2893-9F72-49F2-AD9F-F66A16259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45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7F50-A17B-46F9-A130-3BF066FACB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D675B-AC25-40C3-838E-AF39AC23822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3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8282D-2644-4514-9CDA-BB3E61C410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78CA-8BEF-489F-BC50-A3662DF5DA1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9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807E-8C63-4BD3-8E1C-D0D4D2905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7F4F-9DB5-478C-A185-DD008F55A4B1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39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31462-3512-404F-B6EC-9167393E47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DF9C-86A0-4CD7-8512-B0E90AD60B22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D6EA3-7B24-46C9-B797-9ABBF2AC1E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9E2E-4646-4324-8F16-E5E9FC33A52B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5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C29A4-F65A-4129-88F3-12B2F7BA68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6285-7599-46D3-91FB-65155CC0EFE8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37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BD80-DEC3-42E7-B9BE-9BD5B0DE667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7330FA68-8035-4027-9DD8-FED842533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7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23FC-0663-4875-B0D1-17511B5D202C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6C8D-D79F-4869-945F-35E590B7A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3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BEF9-9C7C-4FD5-8CF4-A8ADCBF943B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98485-19E0-4B4E-BDBA-26942318D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3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63A7-F5B1-42D6-AB77-44CE0F4737D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BC8E-5220-470B-8E24-D0C6B3DBE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9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3306-1EF6-49E0-9FE1-A63AAFF1F248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F8EA6-DA8C-43D4-9A91-BBDA06D48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50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D606-1839-4AD9-944F-662D9B88219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2D1C5-FC1F-4804-AB8F-5692C621E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22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3362-73DB-4EC1-95F2-E4EFE29689E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72ACB-B52E-496E-8EA2-8642CB0A4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7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810D-EC02-4749-A04C-C0CF722FF66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A1FB2-FEC3-405D-B1D5-A8CB26083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3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44AE-7DDA-4ABB-9ECE-EB23133C4EA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A8CFA-0309-4152-9ED9-CB12994E4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1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C54E-BEB9-495B-ABEA-AF234BED7EE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67D147-DCA6-4674-9491-3FFF7538F4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9182-B219-4EA9-BED8-11D5B2CBC8B0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6B0D0-5D8D-4BEC-8072-13F71C85D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21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94AD-4BAE-49FF-AC1C-61602717ABE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69E6A-62B7-44A6-BF20-319527159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0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1" y="235"/>
              <a:ext cx="1863" cy="3634"/>
              <a:chOff x="3003" y="769"/>
              <a:chExt cx="1863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8"/>
                <a:ext cx="1333" cy="1485"/>
              </a:xfrm>
              <a:custGeom>
                <a:avLst/>
                <a:gdLst>
                  <a:gd name="T0" fmla="*/ 4531 w 596"/>
                  <a:gd name="T1" fmla="*/ 101421 h 666"/>
                  <a:gd name="T2" fmla="*/ 1622 w 596"/>
                  <a:gd name="T3" fmla="*/ 93408 h 666"/>
                  <a:gd name="T4" fmla="*/ 0 w 596"/>
                  <a:gd name="T5" fmla="*/ 79149 h 666"/>
                  <a:gd name="T6" fmla="*/ 1129 w 596"/>
                  <a:gd name="T7" fmla="*/ 60858 h 666"/>
                  <a:gd name="T8" fmla="*/ 7003 w 596"/>
                  <a:gd name="T9" fmla="*/ 41404 h 666"/>
                  <a:gd name="T10" fmla="*/ 19244 w 596"/>
                  <a:gd name="T11" fmla="*/ 22989 h 666"/>
                  <a:gd name="T12" fmla="*/ 39782 w 596"/>
                  <a:gd name="T13" fmla="*/ 8482 h 666"/>
                  <a:gd name="T14" fmla="*/ 69106 w 596"/>
                  <a:gd name="T15" fmla="*/ 497 h 666"/>
                  <a:gd name="T16" fmla="*/ 106398 w 596"/>
                  <a:gd name="T17" fmla="*/ 2471 h 666"/>
                  <a:gd name="T18" fmla="*/ 135552 w 596"/>
                  <a:gd name="T19" fmla="*/ 18690 h 666"/>
                  <a:gd name="T20" fmla="*/ 155086 w 596"/>
                  <a:gd name="T21" fmla="*/ 45261 h 666"/>
                  <a:gd name="T22" fmla="*/ 165504 w 596"/>
                  <a:gd name="T23" fmla="*/ 77766 h 666"/>
                  <a:gd name="T24" fmla="*/ 166600 w 596"/>
                  <a:gd name="T25" fmla="*/ 112097 h 666"/>
                  <a:gd name="T26" fmla="*/ 158486 w 596"/>
                  <a:gd name="T27" fmla="*/ 143900 h 666"/>
                  <a:gd name="T28" fmla="*/ 141929 w 596"/>
                  <a:gd name="T29" fmla="*/ 168476 h 666"/>
                  <a:gd name="T30" fmla="*/ 116803 w 596"/>
                  <a:gd name="T31" fmla="*/ 181645 h 666"/>
                  <a:gd name="T32" fmla="*/ 108906 w 596"/>
                  <a:gd name="T33" fmla="*/ 180483 h 666"/>
                  <a:gd name="T34" fmla="*/ 123417 w 596"/>
                  <a:gd name="T35" fmla="*/ 169098 h 666"/>
                  <a:gd name="T36" fmla="*/ 134926 w 596"/>
                  <a:gd name="T37" fmla="*/ 149075 h 666"/>
                  <a:gd name="T38" fmla="*/ 142434 w 596"/>
                  <a:gd name="T39" fmla="*/ 124336 h 666"/>
                  <a:gd name="T40" fmla="*/ 145556 w 596"/>
                  <a:gd name="T41" fmla="*/ 97341 h 666"/>
                  <a:gd name="T42" fmla="*/ 143935 w 596"/>
                  <a:gd name="T43" fmla="*/ 70674 h 666"/>
                  <a:gd name="T44" fmla="*/ 135823 w 596"/>
                  <a:gd name="T45" fmla="*/ 47678 h 666"/>
                  <a:gd name="T46" fmla="*/ 121164 w 596"/>
                  <a:gd name="T47" fmla="*/ 30694 h 666"/>
                  <a:gd name="T48" fmla="*/ 95533 w 596"/>
                  <a:gd name="T49" fmla="*/ 20489 h 666"/>
                  <a:gd name="T50" fmla="*/ 68842 w 596"/>
                  <a:gd name="T51" fmla="*/ 16705 h 666"/>
                  <a:gd name="T52" fmla="*/ 48693 w 596"/>
                  <a:gd name="T53" fmla="*/ 19399 h 666"/>
                  <a:gd name="T54" fmla="*/ 33911 w 596"/>
                  <a:gd name="T55" fmla="*/ 27658 h 666"/>
                  <a:gd name="T56" fmla="*/ 23495 w 596"/>
                  <a:gd name="T57" fmla="*/ 40782 h 666"/>
                  <a:gd name="T58" fmla="*/ 15886 w 596"/>
                  <a:gd name="T59" fmla="*/ 56379 h 666"/>
                  <a:gd name="T60" fmla="*/ 11129 w 596"/>
                  <a:gd name="T61" fmla="*/ 74451 h 666"/>
                  <a:gd name="T62" fmla="*/ 7888 w 596"/>
                  <a:gd name="T63" fmla="*/ 9292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6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7053 h 237"/>
                  <a:gd name="T4" fmla="*/ 878 w 257"/>
                  <a:gd name="T5" fmla="*/ 14160 h 237"/>
                  <a:gd name="T6" fmla="*/ 1555 w 257"/>
                  <a:gd name="T7" fmla="*/ 21224 h 237"/>
                  <a:gd name="T8" fmla="*/ 2873 w 257"/>
                  <a:gd name="T9" fmla="*/ 27845 h 237"/>
                  <a:gd name="T10" fmla="*/ 4828 w 257"/>
                  <a:gd name="T11" fmla="*/ 33764 h 237"/>
                  <a:gd name="T12" fmla="*/ 7183 w 257"/>
                  <a:gd name="T13" fmla="*/ 39964 h 237"/>
                  <a:gd name="T14" fmla="*/ 10109 w 257"/>
                  <a:gd name="T15" fmla="*/ 45686 h 237"/>
                  <a:gd name="T16" fmla="*/ 13600 w 257"/>
                  <a:gd name="T17" fmla="*/ 50474 h 237"/>
                  <a:gd name="T18" fmla="*/ 17910 w 257"/>
                  <a:gd name="T19" fmla="*/ 55034 h 237"/>
                  <a:gd name="T20" fmla="*/ 22953 w 257"/>
                  <a:gd name="T21" fmla="*/ 58943 h 237"/>
                  <a:gd name="T22" fmla="*/ 28363 w 257"/>
                  <a:gd name="T23" fmla="*/ 62116 h 237"/>
                  <a:gd name="T24" fmla="*/ 35018 w 257"/>
                  <a:gd name="T25" fmla="*/ 64636 h 237"/>
                  <a:gd name="T26" fmla="*/ 42225 w 257"/>
                  <a:gd name="T27" fmla="*/ 66276 h 237"/>
                  <a:gd name="T28" fmla="*/ 50297 w 257"/>
                  <a:gd name="T29" fmla="*/ 67182 h 237"/>
                  <a:gd name="T30" fmla="*/ 58797 w 257"/>
                  <a:gd name="T31" fmla="*/ 66910 h 237"/>
                  <a:gd name="T32" fmla="*/ 68689 w 257"/>
                  <a:gd name="T33" fmla="*/ 65770 h 237"/>
                  <a:gd name="T34" fmla="*/ 59873 w 257"/>
                  <a:gd name="T35" fmla="*/ 64354 h 237"/>
                  <a:gd name="T36" fmla="*/ 52074 w 257"/>
                  <a:gd name="T37" fmla="*/ 62387 h 237"/>
                  <a:gd name="T38" fmla="*/ 45473 w 257"/>
                  <a:gd name="T39" fmla="*/ 60072 h 237"/>
                  <a:gd name="T40" fmla="*/ 39570 w 257"/>
                  <a:gd name="T41" fmla="*/ 57810 h 237"/>
                  <a:gd name="T42" fmla="*/ 34164 w 257"/>
                  <a:gd name="T43" fmla="*/ 54662 h 237"/>
                  <a:gd name="T44" fmla="*/ 29954 w 257"/>
                  <a:gd name="T45" fmla="*/ 51615 h 237"/>
                  <a:gd name="T46" fmla="*/ 25971 w 257"/>
                  <a:gd name="T47" fmla="*/ 47924 h 237"/>
                  <a:gd name="T48" fmla="*/ 22460 w 257"/>
                  <a:gd name="T49" fmla="*/ 43874 h 237"/>
                  <a:gd name="T50" fmla="*/ 19227 w 257"/>
                  <a:gd name="T51" fmla="*/ 39964 h 237"/>
                  <a:gd name="T52" fmla="*/ 16355 w 257"/>
                  <a:gd name="T53" fmla="*/ 35404 h 237"/>
                  <a:gd name="T54" fmla="*/ 13960 w 257"/>
                  <a:gd name="T55" fmla="*/ 30366 h 237"/>
                  <a:gd name="T56" fmla="*/ 11527 w 257"/>
                  <a:gd name="T57" fmla="*/ 24899 h 237"/>
                  <a:gd name="T58" fmla="*/ 8772 w 257"/>
                  <a:gd name="T59" fmla="*/ 19582 h 237"/>
                  <a:gd name="T60" fmla="*/ 6121 w 257"/>
                  <a:gd name="T61" fmla="*/ 13282 h 237"/>
                  <a:gd name="T62" fmla="*/ 3233 w 257"/>
                  <a:gd name="T63" fmla="*/ 682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7"/>
                <a:ext cx="277" cy="249"/>
              </a:xfrm>
              <a:custGeom>
                <a:avLst/>
                <a:gdLst>
                  <a:gd name="T0" fmla="*/ 21367 w 124"/>
                  <a:gd name="T1" fmla="*/ 0 h 110"/>
                  <a:gd name="T2" fmla="*/ 34433 w 124"/>
                  <a:gd name="T3" fmla="*/ 32825 h 110"/>
                  <a:gd name="T4" fmla="*/ 33320 w 124"/>
                  <a:gd name="T5" fmla="*/ 32558 h 110"/>
                  <a:gd name="T6" fmla="*/ 29706 w 124"/>
                  <a:gd name="T7" fmla="*/ 32035 h 110"/>
                  <a:gd name="T8" fmla="*/ 24747 w 124"/>
                  <a:gd name="T9" fmla="*/ 30795 h 110"/>
                  <a:gd name="T10" fmla="*/ 18928 w 124"/>
                  <a:gd name="T11" fmla="*/ 30145 h 110"/>
                  <a:gd name="T12" fmla="*/ 12574 w 124"/>
                  <a:gd name="T13" fmla="*/ 29593 h 110"/>
                  <a:gd name="T14" fmla="*/ 6947 w 124"/>
                  <a:gd name="T15" fmla="*/ 29905 h 110"/>
                  <a:gd name="T16" fmla="*/ 2520 w 124"/>
                  <a:gd name="T17" fmla="*/ 31087 h 110"/>
                  <a:gd name="T18" fmla="*/ 0 w 124"/>
                  <a:gd name="T19" fmla="*/ 33531 h 110"/>
                  <a:gd name="T20" fmla="*/ 1128 w 124"/>
                  <a:gd name="T21" fmla="*/ 29905 h 110"/>
                  <a:gd name="T22" fmla="*/ 2220 w 124"/>
                  <a:gd name="T23" fmla="*/ 27050 h 110"/>
                  <a:gd name="T24" fmla="*/ 4461 w 124"/>
                  <a:gd name="T25" fmla="*/ 25020 h 110"/>
                  <a:gd name="T26" fmla="*/ 6947 w 124"/>
                  <a:gd name="T27" fmla="*/ 23130 h 110"/>
                  <a:gd name="T28" fmla="*/ 9965 w 124"/>
                  <a:gd name="T29" fmla="*/ 21921 h 110"/>
                  <a:gd name="T30" fmla="*/ 13075 w 124"/>
                  <a:gd name="T31" fmla="*/ 21634 h 110"/>
                  <a:gd name="T32" fmla="*/ 16408 w 124"/>
                  <a:gd name="T33" fmla="*/ 21634 h 110"/>
                  <a:gd name="T34" fmla="*/ 20020 w 124"/>
                  <a:gd name="T35" fmla="*/ 22582 h 110"/>
                  <a:gd name="T36" fmla="*/ 20246 w 124"/>
                  <a:gd name="T37" fmla="*/ 21634 h 110"/>
                  <a:gd name="T38" fmla="*/ 19352 w 124"/>
                  <a:gd name="T39" fmla="*/ 17063 h 110"/>
                  <a:gd name="T40" fmla="*/ 18628 w 124"/>
                  <a:gd name="T41" fmla="*/ 11576 h 110"/>
                  <a:gd name="T42" fmla="*/ 18025 w 124"/>
                  <a:gd name="T43" fmla="*/ 9161 h 110"/>
                  <a:gd name="T44" fmla="*/ 17536 w 124"/>
                  <a:gd name="T45" fmla="*/ 9161 h 110"/>
                  <a:gd name="T46" fmla="*/ 16913 w 124"/>
                  <a:gd name="T47" fmla="*/ 8849 h 110"/>
                  <a:gd name="T48" fmla="*/ 16408 w 124"/>
                  <a:gd name="T49" fmla="*/ 7957 h 110"/>
                  <a:gd name="T50" fmla="*/ 15785 w 124"/>
                  <a:gd name="T51" fmla="*/ 7004 h 110"/>
                  <a:gd name="T52" fmla="*/ 15785 w 124"/>
                  <a:gd name="T53" fmla="*/ 5775 h 110"/>
                  <a:gd name="T54" fmla="*/ 16408 w 124"/>
                  <a:gd name="T55" fmla="*/ 4278 h 110"/>
                  <a:gd name="T56" fmla="*/ 18248 w 124"/>
                  <a:gd name="T57" fmla="*/ 2449 h 110"/>
                  <a:gd name="T58" fmla="*/ 2136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430 w 109"/>
                  <a:gd name="T3" fmla="*/ 218 h 156"/>
                  <a:gd name="T4" fmla="*/ 5154 w 109"/>
                  <a:gd name="T5" fmla="*/ 1297 h 156"/>
                  <a:gd name="T6" fmla="*/ 10722 w 109"/>
                  <a:gd name="T7" fmla="*/ 3256 h 156"/>
                  <a:gd name="T8" fmla="*/ 16739 w 109"/>
                  <a:gd name="T9" fmla="*/ 6417 h 156"/>
                  <a:gd name="T10" fmla="*/ 22542 w 109"/>
                  <a:gd name="T11" fmla="*/ 11874 h 156"/>
                  <a:gd name="T12" fmla="*/ 27867 w 109"/>
                  <a:gd name="T13" fmla="*/ 19118 h 156"/>
                  <a:gd name="T14" fmla="*/ 31090 w 109"/>
                  <a:gd name="T15" fmla="*/ 29088 h 156"/>
                  <a:gd name="T16" fmla="*/ 31601 w 109"/>
                  <a:gd name="T17" fmla="*/ 42031 h 156"/>
                  <a:gd name="T18" fmla="*/ 30398 w 109"/>
                  <a:gd name="T19" fmla="*/ 42031 h 156"/>
                  <a:gd name="T20" fmla="*/ 28741 w 109"/>
                  <a:gd name="T21" fmla="*/ 42031 h 156"/>
                  <a:gd name="T22" fmla="*/ 26959 w 109"/>
                  <a:gd name="T23" fmla="*/ 42031 h 156"/>
                  <a:gd name="T24" fmla="*/ 25291 w 109"/>
                  <a:gd name="T25" fmla="*/ 41547 h 156"/>
                  <a:gd name="T26" fmla="*/ 23462 w 109"/>
                  <a:gd name="T27" fmla="*/ 41171 h 156"/>
                  <a:gd name="T28" fmla="*/ 21396 w 109"/>
                  <a:gd name="T29" fmla="*/ 40468 h 156"/>
                  <a:gd name="T30" fmla="*/ 19088 w 109"/>
                  <a:gd name="T31" fmla="*/ 39093 h 156"/>
                  <a:gd name="T32" fmla="*/ 16739 w 109"/>
                  <a:gd name="T33" fmla="*/ 37409 h 156"/>
                  <a:gd name="T34" fmla="*/ 15318 w 109"/>
                  <a:gd name="T35" fmla="*/ 33933 h 156"/>
                  <a:gd name="T36" fmla="*/ 15318 w 109"/>
                  <a:gd name="T37" fmla="*/ 29889 h 156"/>
                  <a:gd name="T38" fmla="*/ 16237 w 109"/>
                  <a:gd name="T39" fmla="*/ 25932 h 156"/>
                  <a:gd name="T40" fmla="*/ 17148 w 109"/>
                  <a:gd name="T41" fmla="*/ 21572 h 156"/>
                  <a:gd name="T42" fmla="*/ 16237 w 109"/>
                  <a:gd name="T43" fmla="*/ 16718 h 156"/>
                  <a:gd name="T44" fmla="*/ 13934 w 109"/>
                  <a:gd name="T45" fmla="*/ 11658 h 156"/>
                  <a:gd name="T46" fmla="*/ 9002 w 109"/>
                  <a:gd name="T47" fmla="*/ 6139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5" y="2205"/>
                <a:ext cx="103" cy="209"/>
              </a:xfrm>
              <a:custGeom>
                <a:avLst/>
                <a:gdLst>
                  <a:gd name="T0" fmla="*/ 8724 w 46"/>
                  <a:gd name="T1" fmla="*/ 0 h 94"/>
                  <a:gd name="T2" fmla="*/ 5681 w 46"/>
                  <a:gd name="T3" fmla="*/ 10170 h 94"/>
                  <a:gd name="T4" fmla="*/ 4277 w 46"/>
                  <a:gd name="T5" fmla="*/ 16693 h 94"/>
                  <a:gd name="T6" fmla="*/ 3144 w 46"/>
                  <a:gd name="T7" fmla="*/ 21238 h 94"/>
                  <a:gd name="T8" fmla="*/ 0 w 46"/>
                  <a:gd name="T9" fmla="*/ 25271 h 94"/>
                  <a:gd name="T10" fmla="*/ 3370 w 46"/>
                  <a:gd name="T11" fmla="*/ 23675 h 94"/>
                  <a:gd name="T12" fmla="*/ 6534 w 46"/>
                  <a:gd name="T13" fmla="*/ 21509 h 94"/>
                  <a:gd name="T14" fmla="*/ 9071 w 46"/>
                  <a:gd name="T15" fmla="*/ 18479 h 94"/>
                  <a:gd name="T16" fmla="*/ 11361 w 46"/>
                  <a:gd name="T17" fmla="*/ 15319 h 94"/>
                  <a:gd name="T18" fmla="*/ 12721 w 46"/>
                  <a:gd name="T19" fmla="*/ 11851 h 94"/>
                  <a:gd name="T20" fmla="*/ 13000 w 46"/>
                  <a:gd name="T21" fmla="*/ 8087 h 94"/>
                  <a:gd name="T22" fmla="*/ 11811 w 46"/>
                  <a:gd name="T23" fmla="*/ 3955 h 94"/>
                  <a:gd name="T24" fmla="*/ 8724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8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8 w 54"/>
                  <a:gd name="T3" fmla="*/ 284 h 40"/>
                  <a:gd name="T4" fmla="*/ 1560 w 54"/>
                  <a:gd name="T5" fmla="*/ 923 h 40"/>
                  <a:gd name="T6" fmla="*/ 3467 w 54"/>
                  <a:gd name="T7" fmla="*/ 2360 h 40"/>
                  <a:gd name="T8" fmla="*/ 5629 w 54"/>
                  <a:gd name="T9" fmla="*/ 3508 h 40"/>
                  <a:gd name="T10" fmla="*/ 7704 w 54"/>
                  <a:gd name="T11" fmla="*/ 4430 h 40"/>
                  <a:gd name="T12" fmla="*/ 10138 w 54"/>
                  <a:gd name="T13" fmla="*/ 4977 h 40"/>
                  <a:gd name="T14" fmla="*/ 12291 w 54"/>
                  <a:gd name="T15" fmla="*/ 5310 h 40"/>
                  <a:gd name="T16" fmla="*/ 14464 w 54"/>
                  <a:gd name="T17" fmla="*/ 4673 h 40"/>
                  <a:gd name="T18" fmla="*/ 14187 w 54"/>
                  <a:gd name="T19" fmla="*/ 7281 h 40"/>
                  <a:gd name="T20" fmla="*/ 13387 w 54"/>
                  <a:gd name="T21" fmla="*/ 9639 h 40"/>
                  <a:gd name="T22" fmla="*/ 11807 w 54"/>
                  <a:gd name="T23" fmla="*/ 11198 h 40"/>
                  <a:gd name="T24" fmla="*/ 9858 w 54"/>
                  <a:gd name="T25" fmla="*/ 11709 h 40"/>
                  <a:gd name="T26" fmla="*/ 7487 w 54"/>
                  <a:gd name="T27" fmla="*/ 11437 h 40"/>
                  <a:gd name="T28" fmla="*/ 5047 w 54"/>
                  <a:gd name="T29" fmla="*/ 9351 h 40"/>
                  <a:gd name="T30" fmla="*/ 2658 w 54"/>
                  <a:gd name="T31" fmla="*/ 582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2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539 w 149"/>
                  <a:gd name="T3" fmla="*/ 11333 h 704"/>
                  <a:gd name="T4" fmla="*/ 4159 w 149"/>
                  <a:gd name="T5" fmla="*/ 25697 h 704"/>
                  <a:gd name="T6" fmla="*/ 7289 w 149"/>
                  <a:gd name="T7" fmla="*/ 43909 h 704"/>
                  <a:gd name="T8" fmla="*/ 10757 w 149"/>
                  <a:gd name="T9" fmla="*/ 67602 h 704"/>
                  <a:gd name="T10" fmla="*/ 15089 w 149"/>
                  <a:gd name="T11" fmla="*/ 96943 h 704"/>
                  <a:gd name="T12" fmla="*/ 19131 w 149"/>
                  <a:gd name="T13" fmla="*/ 128421 h 704"/>
                  <a:gd name="T14" fmla="*/ 23029 w 149"/>
                  <a:gd name="T15" fmla="*/ 164571 h 704"/>
                  <a:gd name="T16" fmla="*/ 26061 w 149"/>
                  <a:gd name="T17" fmla="*/ 206502 h 704"/>
                  <a:gd name="T18" fmla="*/ 29255 w 149"/>
                  <a:gd name="T19" fmla="*/ 251058 h 704"/>
                  <a:gd name="T20" fmla="*/ 31374 w 149"/>
                  <a:gd name="T21" fmla="*/ 302416 h 704"/>
                  <a:gd name="T22" fmla="*/ 32462 w 149"/>
                  <a:gd name="T23" fmla="*/ 358684 h 704"/>
                  <a:gd name="T24" fmla="*/ 32938 w 149"/>
                  <a:gd name="T25" fmla="*/ 417503 h 704"/>
                  <a:gd name="T26" fmla="*/ 31374 w 149"/>
                  <a:gd name="T27" fmla="*/ 483222 h 704"/>
                  <a:gd name="T28" fmla="*/ 28464 w 149"/>
                  <a:gd name="T29" fmla="*/ 552801 h 704"/>
                  <a:gd name="T30" fmla="*/ 24083 w 149"/>
                  <a:gd name="T31" fmla="*/ 625971 h 704"/>
                  <a:gd name="T32" fmla="*/ 17468 w 149"/>
                  <a:gd name="T33" fmla="*/ 706608 h 704"/>
                  <a:gd name="T34" fmla="*/ 10124 w 149"/>
                  <a:gd name="T35" fmla="*/ 798000 h 704"/>
                  <a:gd name="T36" fmla="*/ 5528 w 149"/>
                  <a:gd name="T37" fmla="*/ 882580 h 704"/>
                  <a:gd name="T38" fmla="*/ 2620 w 149"/>
                  <a:gd name="T39" fmla="*/ 960661 h 704"/>
                  <a:gd name="T40" fmla="*/ 1539 w 149"/>
                  <a:gd name="T41" fmla="*/ 1035791 h 704"/>
                  <a:gd name="T42" fmla="*/ 1539 w 149"/>
                  <a:gd name="T43" fmla="*/ 1107216 h 704"/>
                  <a:gd name="T44" fmla="*/ 2139 w 149"/>
                  <a:gd name="T45" fmla="*/ 1173586 h 704"/>
                  <a:gd name="T46" fmla="*/ 3203 w 149"/>
                  <a:gd name="T47" fmla="*/ 1231832 h 704"/>
                  <a:gd name="T48" fmla="*/ 3683 w 149"/>
                  <a:gd name="T49" fmla="*/ 1288750 h 704"/>
                  <a:gd name="T50" fmla="*/ 10757 w 149"/>
                  <a:gd name="T51" fmla="*/ 1259400 h 704"/>
                  <a:gd name="T52" fmla="*/ 10124 w 149"/>
                  <a:gd name="T53" fmla="*/ 1244841 h 704"/>
                  <a:gd name="T54" fmla="*/ 9428 w 149"/>
                  <a:gd name="T55" fmla="*/ 1202909 h 704"/>
                  <a:gd name="T56" fmla="*/ 8638 w 149"/>
                  <a:gd name="T57" fmla="*/ 1138463 h 704"/>
                  <a:gd name="T58" fmla="*/ 9211 w 149"/>
                  <a:gd name="T59" fmla="*/ 1052702 h 704"/>
                  <a:gd name="T60" fmla="*/ 10757 w 149"/>
                  <a:gd name="T61" fmla="*/ 950182 h 704"/>
                  <a:gd name="T62" fmla="*/ 15089 w 149"/>
                  <a:gd name="T63" fmla="*/ 833123 h 704"/>
                  <a:gd name="T64" fmla="*/ 22422 w 149"/>
                  <a:gd name="T65" fmla="*/ 706608 h 704"/>
                  <a:gd name="T66" fmla="*/ 33733 w 149"/>
                  <a:gd name="T67" fmla="*/ 572715 h 704"/>
                  <a:gd name="T68" fmla="*/ 37416 w 149"/>
                  <a:gd name="T69" fmla="*/ 510790 h 704"/>
                  <a:gd name="T70" fmla="*/ 38958 w 149"/>
                  <a:gd name="T71" fmla="*/ 429957 h 704"/>
                  <a:gd name="T72" fmla="*/ 37678 w 149"/>
                  <a:gd name="T73" fmla="*/ 336667 h 704"/>
                  <a:gd name="T74" fmla="*/ 34209 w 149"/>
                  <a:gd name="T75" fmla="*/ 245275 h 704"/>
                  <a:gd name="T76" fmla="*/ 28464 w 149"/>
                  <a:gd name="T77" fmla="*/ 155785 h 704"/>
                  <a:gd name="T78" fmla="*/ 21098 w 149"/>
                  <a:gd name="T79" fmla="*/ 80708 h 704"/>
                  <a:gd name="T80" fmla="*/ 11448 w 149"/>
                  <a:gd name="T81" fmla="*/ 2569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61188 w 128"/>
                <a:gd name="T1" fmla="*/ 0 h 217"/>
                <a:gd name="T2" fmla="*/ 68453 w 128"/>
                <a:gd name="T3" fmla="*/ 19365 h 217"/>
                <a:gd name="T4" fmla="*/ 74898 w 128"/>
                <a:gd name="T5" fmla="*/ 57917 h 217"/>
                <a:gd name="T6" fmla="*/ 80003 w 128"/>
                <a:gd name="T7" fmla="*/ 107462 h 217"/>
                <a:gd name="T8" fmla="*/ 83412 w 128"/>
                <a:gd name="T9" fmla="*/ 166829 h 217"/>
                <a:gd name="T10" fmla="*/ 82673 w 128"/>
                <a:gd name="T11" fmla="*/ 237636 h 217"/>
                <a:gd name="T12" fmla="*/ 75617 w 128"/>
                <a:gd name="T13" fmla="*/ 310590 h 217"/>
                <a:gd name="T14" fmla="*/ 61188 w 128"/>
                <a:gd name="T15" fmla="*/ 387157 h 217"/>
                <a:gd name="T16" fmla="*/ 38964 w 128"/>
                <a:gd name="T17" fmla="*/ 464439 h 217"/>
                <a:gd name="T18" fmla="*/ 32043 w 128"/>
                <a:gd name="T19" fmla="*/ 455798 h 217"/>
                <a:gd name="T20" fmla="*/ 24778 w 128"/>
                <a:gd name="T21" fmla="*/ 449404 h 217"/>
                <a:gd name="T22" fmla="*/ 17066 w 128"/>
                <a:gd name="T23" fmla="*/ 438598 h 217"/>
                <a:gd name="T24" fmla="*/ 10336 w 128"/>
                <a:gd name="T25" fmla="*/ 429958 h 217"/>
                <a:gd name="T26" fmla="*/ 5107 w 128"/>
                <a:gd name="T27" fmla="*/ 419493 h 217"/>
                <a:gd name="T28" fmla="*/ 1330 w 128"/>
                <a:gd name="T29" fmla="*/ 406522 h 217"/>
                <a:gd name="T30" fmla="*/ 0 w 128"/>
                <a:gd name="T31" fmla="*/ 391488 h 217"/>
                <a:gd name="T32" fmla="*/ 802 w 128"/>
                <a:gd name="T33" fmla="*/ 380682 h 217"/>
                <a:gd name="T34" fmla="*/ 8469 w 128"/>
                <a:gd name="T35" fmla="*/ 365644 h 217"/>
                <a:gd name="T36" fmla="*/ 18817 w 128"/>
                <a:gd name="T37" fmla="*/ 345071 h 217"/>
                <a:gd name="T38" fmla="*/ 29966 w 128"/>
                <a:gd name="T39" fmla="*/ 321396 h 217"/>
                <a:gd name="T40" fmla="*/ 41041 w 128"/>
                <a:gd name="T41" fmla="*/ 286912 h 217"/>
                <a:gd name="T42" fmla="*/ 51370 w 128"/>
                <a:gd name="T43" fmla="*/ 239774 h 217"/>
                <a:gd name="T44" fmla="*/ 59359 w 128"/>
                <a:gd name="T45" fmla="*/ 177554 h 217"/>
                <a:gd name="T46" fmla="*/ 63212 w 128"/>
                <a:gd name="T47" fmla="*/ 98821 h 217"/>
                <a:gd name="T48" fmla="*/ 6118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74219 w 117"/>
                <a:gd name="T1" fmla="*/ 0 h 132"/>
                <a:gd name="T2" fmla="*/ 0 w 117"/>
                <a:gd name="T3" fmla="*/ 165785 h 132"/>
                <a:gd name="T4" fmla="*/ 6865 w 117"/>
                <a:gd name="T5" fmla="*/ 171778 h 132"/>
                <a:gd name="T6" fmla="*/ 32187 w 117"/>
                <a:gd name="T7" fmla="*/ 192672 h 132"/>
                <a:gd name="T8" fmla="*/ 67469 w 117"/>
                <a:gd name="T9" fmla="*/ 239417 h 132"/>
                <a:gd name="T10" fmla="*/ 106778 w 117"/>
                <a:gd name="T11" fmla="*/ 311291 h 132"/>
                <a:gd name="T12" fmla="*/ 153448 w 117"/>
                <a:gd name="T13" fmla="*/ 411143 h 132"/>
                <a:gd name="T14" fmla="*/ 195027 w 117"/>
                <a:gd name="T15" fmla="*/ 530247 h 132"/>
                <a:gd name="T16" fmla="*/ 237092 w 117"/>
                <a:gd name="T17" fmla="*/ 682611 h 132"/>
                <a:gd name="T18" fmla="*/ 269252 w 117"/>
                <a:gd name="T19" fmla="*/ 875283 h 132"/>
                <a:gd name="T20" fmla="*/ 271524 w 117"/>
                <a:gd name="T21" fmla="*/ 795894 h 132"/>
                <a:gd name="T22" fmla="*/ 267010 w 117"/>
                <a:gd name="T23" fmla="*/ 709498 h 132"/>
                <a:gd name="T24" fmla="*/ 250750 w 117"/>
                <a:gd name="T25" fmla="*/ 596215 h 132"/>
                <a:gd name="T26" fmla="*/ 230200 w 117"/>
                <a:gd name="T27" fmla="*/ 490546 h 132"/>
                <a:gd name="T28" fmla="*/ 206406 w 117"/>
                <a:gd name="T29" fmla="*/ 384737 h 132"/>
                <a:gd name="T30" fmla="*/ 181012 w 117"/>
                <a:gd name="T31" fmla="*/ 297874 h 132"/>
                <a:gd name="T32" fmla="*/ 155718 w 117"/>
                <a:gd name="T33" fmla="*/ 239417 h 132"/>
                <a:gd name="T34" fmla="*/ 134169 w 117"/>
                <a:gd name="T35" fmla="*/ 211440 h 132"/>
                <a:gd name="T36" fmla="*/ 160232 w 117"/>
                <a:gd name="T37" fmla="*/ 192672 h 132"/>
                <a:gd name="T38" fmla="*/ 183366 w 117"/>
                <a:gd name="T39" fmla="*/ 184591 h 132"/>
                <a:gd name="T40" fmla="*/ 206406 w 117"/>
                <a:gd name="T41" fmla="*/ 171778 h 132"/>
                <a:gd name="T42" fmla="*/ 227955 w 117"/>
                <a:gd name="T43" fmla="*/ 165785 h 132"/>
                <a:gd name="T44" fmla="*/ 243967 w 117"/>
                <a:gd name="T45" fmla="*/ 158322 h 132"/>
                <a:gd name="T46" fmla="*/ 253077 w 117"/>
                <a:gd name="T47" fmla="*/ 145506 h 132"/>
                <a:gd name="T48" fmla="*/ 262468 w 117"/>
                <a:gd name="T49" fmla="*/ 139552 h 132"/>
                <a:gd name="T50" fmla="*/ 264741 w 117"/>
                <a:gd name="T51" fmla="*/ 139552 h 132"/>
                <a:gd name="T52" fmla="*/ 17421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63423 w 29"/>
                <a:gd name="T1" fmla="*/ 0 h 77"/>
                <a:gd name="T2" fmla="*/ 50301 w 29"/>
                <a:gd name="T3" fmla="*/ 0 h 77"/>
                <a:gd name="T4" fmla="*/ 34992 w 29"/>
                <a:gd name="T5" fmla="*/ 28517 h 77"/>
                <a:gd name="T6" fmla="*/ 19683 w 29"/>
                <a:gd name="T7" fmla="*/ 65112 h 77"/>
                <a:gd name="T8" fmla="*/ 8748 w 29"/>
                <a:gd name="T9" fmla="*/ 138060 h 77"/>
                <a:gd name="T10" fmla="*/ 2187 w 29"/>
                <a:gd name="T11" fmla="*/ 217403 h 77"/>
                <a:gd name="T12" fmla="*/ 0 w 29"/>
                <a:gd name="T13" fmla="*/ 318929 h 77"/>
                <a:gd name="T14" fmla="*/ 6561 w 29"/>
                <a:gd name="T15" fmla="*/ 434817 h 77"/>
                <a:gd name="T16" fmla="*/ 24057 w 29"/>
                <a:gd name="T17" fmla="*/ 556202 h 77"/>
                <a:gd name="T18" fmla="*/ 32805 w 29"/>
                <a:gd name="T19" fmla="*/ 383991 h 77"/>
                <a:gd name="T20" fmla="*/ 41553 w 29"/>
                <a:gd name="T21" fmla="*/ 268104 h 77"/>
                <a:gd name="T22" fmla="*/ 50301 w 29"/>
                <a:gd name="T23" fmla="*/ 158561 h 77"/>
                <a:gd name="T24" fmla="*/ 6342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4" y="111"/>
              <a:ext cx="356" cy="608"/>
              <a:chOff x="1736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0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0"/>
              <a:ext cx="500" cy="500"/>
              <a:chOff x="1727" y="875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7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476 h 237"/>
                <a:gd name="T4" fmla="*/ 2753 w 257"/>
                <a:gd name="T5" fmla="*/ 30688 h 237"/>
                <a:gd name="T6" fmla="*/ 5469 w 257"/>
                <a:gd name="T7" fmla="*/ 46084 h 237"/>
                <a:gd name="T8" fmla="*/ 10069 w 257"/>
                <a:gd name="T9" fmla="*/ 60121 h 237"/>
                <a:gd name="T10" fmla="*/ 16612 w 257"/>
                <a:gd name="T11" fmla="*/ 73167 h 237"/>
                <a:gd name="T12" fmla="*/ 24948 w 257"/>
                <a:gd name="T13" fmla="*/ 86578 h 237"/>
                <a:gd name="T14" fmla="*/ 34996 w 257"/>
                <a:gd name="T15" fmla="*/ 98841 h 237"/>
                <a:gd name="T16" fmla="*/ 46790 w 257"/>
                <a:gd name="T17" fmla="*/ 109152 h 237"/>
                <a:gd name="T18" fmla="*/ 61677 w 257"/>
                <a:gd name="T19" fmla="*/ 119070 h 237"/>
                <a:gd name="T20" fmla="*/ 78887 w 257"/>
                <a:gd name="T21" fmla="*/ 127570 h 237"/>
                <a:gd name="T22" fmla="*/ 97325 w 257"/>
                <a:gd name="T23" fmla="*/ 134433 h 237"/>
                <a:gd name="T24" fmla="*/ 120047 w 257"/>
                <a:gd name="T25" fmla="*/ 139855 h 237"/>
                <a:gd name="T26" fmla="*/ 144992 w 257"/>
                <a:gd name="T27" fmla="*/ 143566 h 237"/>
                <a:gd name="T28" fmla="*/ 172455 w 257"/>
                <a:gd name="T29" fmla="*/ 145528 h 237"/>
                <a:gd name="T30" fmla="*/ 201833 w 257"/>
                <a:gd name="T31" fmla="*/ 144737 h 237"/>
                <a:gd name="T32" fmla="*/ 235809 w 257"/>
                <a:gd name="T33" fmla="*/ 142315 h 237"/>
                <a:gd name="T34" fmla="*/ 205630 w 257"/>
                <a:gd name="T35" fmla="*/ 139335 h 237"/>
                <a:gd name="T36" fmla="*/ 178963 w 257"/>
                <a:gd name="T37" fmla="*/ 134951 h 237"/>
                <a:gd name="T38" fmla="*/ 155750 w 257"/>
                <a:gd name="T39" fmla="*/ 130050 h 237"/>
                <a:gd name="T40" fmla="*/ 135726 w 257"/>
                <a:gd name="T41" fmla="*/ 125143 h 237"/>
                <a:gd name="T42" fmla="*/ 117344 w 257"/>
                <a:gd name="T43" fmla="*/ 118562 h 237"/>
                <a:gd name="T44" fmla="*/ 102794 w 257"/>
                <a:gd name="T45" fmla="*/ 111594 h 237"/>
                <a:gd name="T46" fmla="*/ 88991 w 257"/>
                <a:gd name="T47" fmla="*/ 103742 h 237"/>
                <a:gd name="T48" fmla="*/ 77215 w 257"/>
                <a:gd name="T49" fmla="*/ 95243 h 237"/>
                <a:gd name="T50" fmla="*/ 66107 w 257"/>
                <a:gd name="T51" fmla="*/ 86578 h 237"/>
                <a:gd name="T52" fmla="*/ 56059 w 257"/>
                <a:gd name="T53" fmla="*/ 76785 h 237"/>
                <a:gd name="T54" fmla="*/ 47816 w 257"/>
                <a:gd name="T55" fmla="*/ 65805 h 237"/>
                <a:gd name="T56" fmla="*/ 39448 w 257"/>
                <a:gd name="T57" fmla="*/ 53935 h 237"/>
                <a:gd name="T58" fmla="*/ 30179 w 257"/>
                <a:gd name="T59" fmla="*/ 42453 h 237"/>
                <a:gd name="T60" fmla="*/ 21156 w 257"/>
                <a:gd name="T61" fmla="*/ 28929 h 237"/>
                <a:gd name="T62" fmla="*/ 11087 w 257"/>
                <a:gd name="T63" fmla="*/ 1469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2885 w 124"/>
                <a:gd name="T1" fmla="*/ 0 h 110"/>
                <a:gd name="T2" fmla="*/ 117222 w 124"/>
                <a:gd name="T3" fmla="*/ 71153 h 110"/>
                <a:gd name="T4" fmla="*/ 113320 w 124"/>
                <a:gd name="T5" fmla="*/ 70329 h 110"/>
                <a:gd name="T6" fmla="*/ 101180 w 124"/>
                <a:gd name="T7" fmla="*/ 69070 h 110"/>
                <a:gd name="T8" fmla="*/ 84217 w 124"/>
                <a:gd name="T9" fmla="*/ 66407 h 110"/>
                <a:gd name="T10" fmla="*/ 64350 w 124"/>
                <a:gd name="T11" fmla="*/ 65148 h 110"/>
                <a:gd name="T12" fmla="*/ 42581 w 124"/>
                <a:gd name="T13" fmla="*/ 63806 h 110"/>
                <a:gd name="T14" fmla="*/ 23768 w 124"/>
                <a:gd name="T15" fmla="*/ 64663 h 110"/>
                <a:gd name="T16" fmla="*/ 8521 w 124"/>
                <a:gd name="T17" fmla="*/ 67231 h 110"/>
                <a:gd name="T18" fmla="*/ 0 w 124"/>
                <a:gd name="T19" fmla="*/ 72495 h 110"/>
                <a:gd name="T20" fmla="*/ 3867 w 124"/>
                <a:gd name="T21" fmla="*/ 64663 h 110"/>
                <a:gd name="T22" fmla="*/ 7486 w 124"/>
                <a:gd name="T23" fmla="*/ 58658 h 110"/>
                <a:gd name="T24" fmla="*/ 15191 w 124"/>
                <a:gd name="T25" fmla="*/ 53932 h 110"/>
                <a:gd name="T26" fmla="*/ 23768 w 124"/>
                <a:gd name="T27" fmla="*/ 50005 h 110"/>
                <a:gd name="T28" fmla="*/ 34059 w 124"/>
                <a:gd name="T29" fmla="*/ 47444 h 110"/>
                <a:gd name="T30" fmla="*/ 44444 w 124"/>
                <a:gd name="T31" fmla="*/ 46588 h 110"/>
                <a:gd name="T32" fmla="*/ 55775 w 124"/>
                <a:gd name="T33" fmla="*/ 46588 h 110"/>
                <a:gd name="T34" fmla="*/ 68212 w 124"/>
                <a:gd name="T35" fmla="*/ 48746 h 110"/>
                <a:gd name="T36" fmla="*/ 68869 w 124"/>
                <a:gd name="T37" fmla="*/ 46588 h 110"/>
                <a:gd name="T38" fmla="*/ 66067 w 124"/>
                <a:gd name="T39" fmla="*/ 36999 h 110"/>
                <a:gd name="T40" fmla="*/ 63254 w 124"/>
                <a:gd name="T41" fmla="*/ 25050 h 110"/>
                <a:gd name="T42" fmla="*/ 61391 w 124"/>
                <a:gd name="T43" fmla="*/ 19786 h 110"/>
                <a:gd name="T44" fmla="*/ 59690 w 124"/>
                <a:gd name="T45" fmla="*/ 19786 h 110"/>
                <a:gd name="T46" fmla="*/ 57545 w 124"/>
                <a:gd name="T47" fmla="*/ 18970 h 110"/>
                <a:gd name="T48" fmla="*/ 55775 w 124"/>
                <a:gd name="T49" fmla="*/ 17226 h 110"/>
                <a:gd name="T50" fmla="*/ 54075 w 124"/>
                <a:gd name="T51" fmla="*/ 15176 h 110"/>
                <a:gd name="T52" fmla="*/ 54075 w 124"/>
                <a:gd name="T53" fmla="*/ 12480 h 110"/>
                <a:gd name="T54" fmla="*/ 55775 w 124"/>
                <a:gd name="T55" fmla="*/ 9058 h 110"/>
                <a:gd name="T56" fmla="*/ 62447 w 124"/>
                <a:gd name="T57" fmla="*/ 5262 h 110"/>
                <a:gd name="T58" fmla="*/ 7288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0357 w 46"/>
                <a:gd name="T1" fmla="*/ 0 h 94"/>
                <a:gd name="T2" fmla="*/ 19426 w 46"/>
                <a:gd name="T3" fmla="*/ 21823 h 94"/>
                <a:gd name="T4" fmla="*/ 14629 w 46"/>
                <a:gd name="T5" fmla="*/ 35746 h 94"/>
                <a:gd name="T6" fmla="*/ 10690 w 46"/>
                <a:gd name="T7" fmla="*/ 45490 h 94"/>
                <a:gd name="T8" fmla="*/ 0 w 46"/>
                <a:gd name="T9" fmla="*/ 54093 h 94"/>
                <a:gd name="T10" fmla="*/ 11755 w 46"/>
                <a:gd name="T11" fmla="*/ 50546 h 94"/>
                <a:gd name="T12" fmla="*/ 22694 w 46"/>
                <a:gd name="T13" fmla="*/ 45946 h 94"/>
                <a:gd name="T14" fmla="*/ 31432 w 46"/>
                <a:gd name="T15" fmla="*/ 39672 h 94"/>
                <a:gd name="T16" fmla="*/ 39117 w 46"/>
                <a:gd name="T17" fmla="*/ 32774 h 94"/>
                <a:gd name="T18" fmla="*/ 43858 w 46"/>
                <a:gd name="T19" fmla="*/ 25253 h 94"/>
                <a:gd name="T20" fmla="*/ 44986 w 46"/>
                <a:gd name="T21" fmla="*/ 17135 h 94"/>
                <a:gd name="T22" fmla="*/ 40898 w 46"/>
                <a:gd name="T23" fmla="*/ 8601 h 94"/>
                <a:gd name="T24" fmla="*/ 303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5378 w 149"/>
                <a:gd name="T3" fmla="*/ 24166 h 704"/>
                <a:gd name="T4" fmla="*/ 14185 w 149"/>
                <a:gd name="T5" fmla="*/ 55834 h 704"/>
                <a:gd name="T6" fmla="*/ 24886 w 149"/>
                <a:gd name="T7" fmla="*/ 94888 h 704"/>
                <a:gd name="T8" fmla="*/ 36385 w 149"/>
                <a:gd name="T9" fmla="*/ 146942 h 704"/>
                <a:gd name="T10" fmla="*/ 51599 w 149"/>
                <a:gd name="T11" fmla="*/ 210313 h 704"/>
                <a:gd name="T12" fmla="*/ 64990 w 149"/>
                <a:gd name="T13" fmla="*/ 278440 h 704"/>
                <a:gd name="T14" fmla="*/ 78112 w 149"/>
                <a:gd name="T15" fmla="*/ 357748 h 704"/>
                <a:gd name="T16" fmla="*/ 88865 w 149"/>
                <a:gd name="T17" fmla="*/ 448856 h 704"/>
                <a:gd name="T18" fmla="*/ 99310 w 149"/>
                <a:gd name="T19" fmla="*/ 544897 h 704"/>
                <a:gd name="T20" fmla="*/ 106719 w 149"/>
                <a:gd name="T21" fmla="*/ 655402 h 704"/>
                <a:gd name="T22" fmla="*/ 110058 w 149"/>
                <a:gd name="T23" fmla="*/ 778223 h 704"/>
                <a:gd name="T24" fmla="*/ 111839 w 149"/>
                <a:gd name="T25" fmla="*/ 905952 h 704"/>
                <a:gd name="T26" fmla="*/ 106719 w 149"/>
                <a:gd name="T27" fmla="*/ 1049235 h 704"/>
                <a:gd name="T28" fmla="*/ 96644 w 149"/>
                <a:gd name="T29" fmla="*/ 1200329 h 704"/>
                <a:gd name="T30" fmla="*/ 81842 w 149"/>
                <a:gd name="T31" fmla="*/ 1358085 h 704"/>
                <a:gd name="T32" fmla="*/ 59633 w 149"/>
                <a:gd name="T33" fmla="*/ 1533420 h 704"/>
                <a:gd name="T34" fmla="*/ 34700 w 149"/>
                <a:gd name="T35" fmla="*/ 1731459 h 704"/>
                <a:gd name="T36" fmla="*/ 18497 w 149"/>
                <a:gd name="T37" fmla="*/ 1915332 h 704"/>
                <a:gd name="T38" fmla="*/ 8807 w 149"/>
                <a:gd name="T39" fmla="*/ 2085394 h 704"/>
                <a:gd name="T40" fmla="*/ 5378 w 149"/>
                <a:gd name="T41" fmla="*/ 2248423 h 704"/>
                <a:gd name="T42" fmla="*/ 5378 w 149"/>
                <a:gd name="T43" fmla="*/ 2404042 h 704"/>
                <a:gd name="T44" fmla="*/ 7013 w 149"/>
                <a:gd name="T45" fmla="*/ 2546214 h 704"/>
                <a:gd name="T46" fmla="*/ 10756 w 149"/>
                <a:gd name="T47" fmla="*/ 2673851 h 704"/>
                <a:gd name="T48" fmla="*/ 12481 w 149"/>
                <a:gd name="T49" fmla="*/ 2796767 h 704"/>
                <a:gd name="T50" fmla="*/ 36385 w 149"/>
                <a:gd name="T51" fmla="*/ 2733410 h 704"/>
                <a:gd name="T52" fmla="*/ 34700 w 149"/>
                <a:gd name="T53" fmla="*/ 2701742 h 704"/>
                <a:gd name="T54" fmla="*/ 32036 w 149"/>
                <a:gd name="T55" fmla="*/ 2609477 h 704"/>
                <a:gd name="T56" fmla="*/ 29232 w 149"/>
                <a:gd name="T57" fmla="*/ 2471030 h 704"/>
                <a:gd name="T58" fmla="*/ 31029 w 149"/>
                <a:gd name="T59" fmla="*/ 2284893 h 704"/>
                <a:gd name="T60" fmla="*/ 36385 w 149"/>
                <a:gd name="T61" fmla="*/ 2062381 h 704"/>
                <a:gd name="T62" fmla="*/ 51599 w 149"/>
                <a:gd name="T63" fmla="*/ 1808107 h 704"/>
                <a:gd name="T64" fmla="*/ 76464 w 149"/>
                <a:gd name="T65" fmla="*/ 1533420 h 704"/>
                <a:gd name="T66" fmla="*/ 114516 w 149"/>
                <a:gd name="T67" fmla="*/ 1243856 h 704"/>
                <a:gd name="T68" fmla="*/ 126907 w 149"/>
                <a:gd name="T69" fmla="*/ 1109178 h 704"/>
                <a:gd name="T70" fmla="*/ 132375 w 149"/>
                <a:gd name="T71" fmla="*/ 933842 h 704"/>
                <a:gd name="T72" fmla="*/ 127915 w 149"/>
                <a:gd name="T73" fmla="*/ 730619 h 704"/>
                <a:gd name="T74" fmla="*/ 116534 w 149"/>
                <a:gd name="T75" fmla="*/ 532590 h 704"/>
                <a:gd name="T76" fmla="*/ 96644 w 149"/>
                <a:gd name="T77" fmla="*/ 337904 h 704"/>
                <a:gd name="T78" fmla="*/ 72025 w 149"/>
                <a:gd name="T79" fmla="*/ 174983 h 704"/>
                <a:gd name="T80" fmla="*/ 39063 w 149"/>
                <a:gd name="T81" fmla="*/ 5583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3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295400" y="304800"/>
            <a:ext cx="6192838" cy="3581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44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0A8A-C5F1-487C-80E1-7B74DB6F79E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990099"/>
                </a:solidFill>
                <a:latin typeface="Arial" panose="020B0604020202020204" pitchFamily="34" charset="0"/>
              </a:defRPr>
            </a:lvl1pPr>
          </a:lstStyle>
          <a:p>
            <a:fld id="{E5E21517-8022-4039-B45F-59C840854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13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8C51-558E-49BE-85CF-8F85C3A23508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E2EE4-C58B-4776-82DA-346161F91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83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4C63-E7FD-4D64-A251-44FF42893DE9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105ED-8BD3-486A-A9B9-8C26F1CD2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52F4-E455-4C55-A331-54E5A0450721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BCE8-571A-49CF-99FA-CE8D9D75D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7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2B085-B1C1-438C-B331-4AB3D2D485E0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2C253-DEF6-44B1-A127-721CCF6B7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69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3D64A-F181-4C99-B07A-858D2FBEA1D8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97B1C-7361-436C-BC3C-DEBEF3DB5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FD48-C893-42C5-A474-2D877AA8CF7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2D70C-E3F9-4DCB-B0A6-5C2F0FD4A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5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E2D5-04F3-432B-A05F-DFFA67D7A4EB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D88F7-F07E-4DE8-9882-6031141D9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AEED5-2FE9-4AC9-862D-54E0E673176A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5F75D-01B7-46DA-ACD8-C0EC623779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03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F7ABE-C9DF-401C-9549-64A1742FC1A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30444-6E54-427B-886D-AF7243D8E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7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7FBCF-803A-4B01-93BB-9DFDFEA275E9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1C4A3-AC7D-4B5A-941E-D0D154914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7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0D85-C6C1-40A2-9E8C-DCB726E66E2A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E38F4-88D9-4E69-80CE-72A842886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7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46655-A585-464B-B5ED-7255F4A2B09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6BD11-2964-4D08-B891-AC8267415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7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3A3F-C9A2-431E-AB43-809FF26CDD9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FA339-3AA8-423F-B575-4BE8E7C9B6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7DB1-B3BB-4E8B-9FD5-08BC5F207F6C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6511C-A28F-4AE0-B1A9-42AF08B2F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8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AB5E-96A1-453B-B7A1-D2218532E8E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99F3D-C2E7-448F-91BB-332675136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5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03C0-81A9-4FA3-AECB-713A10BF8B1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158F8-8E4B-40E4-9348-E6F115505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4BAD-9D84-46D5-A39E-D2C404896C8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EC564-6CF3-48AA-8541-F56F2BA01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2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112A5-B6C7-4FD4-93E2-F6EEBFCEDA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0335-83C2-40C3-95C8-6036952CF132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2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5810-BB19-4058-8F4C-2869B869629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C184-89D9-472A-88EF-E41D23A32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39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A0B9-1CEF-43DF-AC8D-2B0B13DFC68C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803AB-9AC6-4EE2-8664-BE6DDEC64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5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268E-484A-4FFC-856C-D392040B420B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9AA22-944A-437D-B6CE-7366BC8F8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6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2166-D08F-4441-A611-E040958CD7E2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73F97-EEF9-47F5-AFFB-FF373357E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DCB0-ED5A-4A76-9720-09EE8E8F33DB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1B38-2C46-49DB-82C5-9DE82F82E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6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C870-839B-4582-B711-EDFCAE8000EA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4F75C-3FEE-4EBC-B736-3E2F92F16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90FC-A087-4A96-B623-6E58005C9EFE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5FF11-1FBD-4E9D-B439-044E38C28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12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6FF3B6-52F2-4641-BD8F-48DB14828CD0}" type="datetimeFigureOut">
              <a:rPr/>
              <a:pPr>
                <a:defRPr/>
              </a:pPr>
              <a:t>06/12/2018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0694BB-B535-435B-9E73-0FBD83B1E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6554-681C-4250-8B6F-FF660EF78509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1CE93-C6E4-4D63-87A9-71D569BAD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13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8A9D35-149E-4808-B9C1-3D3AD4C5661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F1C81644-4C1C-47A0-B8BE-869E671AC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C82E-5E0D-44C4-B66E-735E14A70E9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99810-3EAE-489C-8E07-85BAE40BA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80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A524-AF71-4F1C-A926-339686CD4A88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2A0F2-F114-4485-B88D-77412266D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24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5ABB-F597-4639-91B0-3D45942E75F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9A7F1-7398-4FCF-B99D-2C89AEE82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109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4F5A-058D-4CBD-A345-17397B0906A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E2A88-8A84-4041-9743-1E047D55E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1F52-0FE4-4623-9F7C-61E905AF1C8B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3A390-9880-4063-B7CD-A0FE04A19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2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7EBCD-FADE-47AC-A7DC-2B1039DF1753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F4214-3D8F-4D15-BBE9-2D5A3631B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6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EDD8-3322-44B4-B6BF-AC88A8F709E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51FC5-1EF3-4865-A843-9B583AE38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F287-6F47-4DC8-8284-A835F7C3B26B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2955-1A21-4858-8011-E459518EB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34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69C71E-2A7D-4CC1-8EB0-1ADA5A9A606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B2E7FEA4-AA31-4265-89B6-5DE3D525A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44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F614B2-7582-44DE-957D-4740DCF02970}" type="datetimeFigureOut">
              <a:rPr/>
              <a:pPr>
                <a:defRPr/>
              </a:pPr>
              <a:t>06/12/2018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61B2F1-E329-40EF-B370-CA5B0257D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7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6D4F-2EA8-47B7-A784-2950735BDD0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525BE-175C-45AE-A940-D50731E3C0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456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052621-C9C6-42F7-AA60-A5401DCE47D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9C63027A-A22B-4B74-826D-DE6166D2B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7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6420-8451-4003-8238-2EA7F3EE56A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52B93-FF1A-4C6C-9945-338723D28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536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936B-8491-4946-A8D7-348C9D902436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27395-4D39-45A4-A0B0-6CB31BC80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95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3302-3057-4982-8450-DD4BD4BAECC4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13C69-D1C8-4980-994A-B33F649C8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70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039F-59E6-4EBD-A573-DCA644122D4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39D4B-B126-42AE-89D9-E86A4A673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B2C8-B770-44AD-9229-806E9726B20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69F29-3FBC-4CA1-BC13-551E055C4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51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52D65E-8845-413A-98CB-DC96114779F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67997-AB02-482D-84B7-E046EC15A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4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B8810-13E7-462E-ABA9-CBB706DBFB2F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D9797C-EDE2-4DCB-9326-1129FC404B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3" y="1723"/>
                  <a:ext cx="60" cy="28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1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41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3548F6A2-0DA2-41FF-82B3-D61A2E444473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841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1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9C81DF-EB40-4C26-8664-A25CA42187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  <p:sldLayoutId id="2147484737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A910A516-FA8F-441C-B970-CBF8D7E9631E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940A36F0-1B1F-4B54-B5A9-B15E9756D7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10496899-DA18-471F-8723-5AC8F818E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fld id="{8C63A6AE-324B-425F-80A8-A24CCCEC5993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367D5CA4-E706-4EAC-B45A-2B7251E4358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F9A053-946A-4C0F-AEE0-8AE35E0437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749" r:id="rId2"/>
    <p:sldLayoutId id="2147484800" r:id="rId3"/>
    <p:sldLayoutId id="2147484750" r:id="rId4"/>
    <p:sldLayoutId id="2147484751" r:id="rId5"/>
    <p:sldLayoutId id="2147484752" r:id="rId6"/>
    <p:sldLayoutId id="2147484801" r:id="rId7"/>
    <p:sldLayoutId id="2147484802" r:id="rId8"/>
    <p:sldLayoutId id="2147484803" r:id="rId9"/>
    <p:sldLayoutId id="2147484753" r:id="rId10"/>
    <p:sldLayoutId id="2147484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96 w 217"/>
                  <a:gd name="T1" fmla="*/ 2733 h 210"/>
                  <a:gd name="T2" fmla="*/ 476 w 217"/>
                  <a:gd name="T3" fmla="*/ 2584 h 210"/>
                  <a:gd name="T4" fmla="*/ 342 w 217"/>
                  <a:gd name="T5" fmla="*/ 2359 h 210"/>
                  <a:gd name="T6" fmla="*/ 198 w 217"/>
                  <a:gd name="T7" fmla="*/ 2063 h 210"/>
                  <a:gd name="T8" fmla="*/ 61 w 217"/>
                  <a:gd name="T9" fmla="*/ 1755 h 210"/>
                  <a:gd name="T10" fmla="*/ 0 w 217"/>
                  <a:gd name="T11" fmla="*/ 1420 h 210"/>
                  <a:gd name="T12" fmla="*/ 1 w 217"/>
                  <a:gd name="T13" fmla="*/ 1063 h 210"/>
                  <a:gd name="T14" fmla="*/ 117 w 217"/>
                  <a:gd name="T15" fmla="*/ 737 h 210"/>
                  <a:gd name="T16" fmla="*/ 352 w 217"/>
                  <a:gd name="T17" fmla="*/ 462 h 210"/>
                  <a:gd name="T18" fmla="*/ 588 w 217"/>
                  <a:gd name="T19" fmla="*/ 286 h 210"/>
                  <a:gd name="T20" fmla="*/ 780 w 217"/>
                  <a:gd name="T21" fmla="*/ 156 h 210"/>
                  <a:gd name="T22" fmla="*/ 936 w 217"/>
                  <a:gd name="T23" fmla="*/ 88 h 210"/>
                  <a:gd name="T24" fmla="*/ 1057 w 217"/>
                  <a:gd name="T25" fmla="*/ 61 h 210"/>
                  <a:gd name="T26" fmla="*/ 1144 w 217"/>
                  <a:gd name="T27" fmla="*/ 61 h 210"/>
                  <a:gd name="T28" fmla="*/ 1350 w 217"/>
                  <a:gd name="T29" fmla="*/ 0 h 210"/>
                  <a:gd name="T30" fmla="*/ 1918 w 217"/>
                  <a:gd name="T31" fmla="*/ 108 h 210"/>
                  <a:gd name="T32" fmla="*/ 2077 w 217"/>
                  <a:gd name="T33" fmla="*/ 156 h 210"/>
                  <a:gd name="T34" fmla="*/ 2233 w 217"/>
                  <a:gd name="T35" fmla="*/ 198 h 210"/>
                  <a:gd name="T36" fmla="*/ 2367 w 217"/>
                  <a:gd name="T37" fmla="*/ 244 h 210"/>
                  <a:gd name="T38" fmla="*/ 2468 w 217"/>
                  <a:gd name="T39" fmla="*/ 300 h 210"/>
                  <a:gd name="T40" fmla="*/ 2580 w 217"/>
                  <a:gd name="T41" fmla="*/ 352 h 210"/>
                  <a:gd name="T42" fmla="*/ 2667 w 217"/>
                  <a:gd name="T43" fmla="*/ 413 h 210"/>
                  <a:gd name="T44" fmla="*/ 2736 w 217"/>
                  <a:gd name="T45" fmla="*/ 493 h 210"/>
                  <a:gd name="T46" fmla="*/ 2817 w 217"/>
                  <a:gd name="T47" fmla="*/ 589 h 210"/>
                  <a:gd name="T48" fmla="*/ 2667 w 217"/>
                  <a:gd name="T49" fmla="*/ 527 h 210"/>
                  <a:gd name="T50" fmla="*/ 2524 w 217"/>
                  <a:gd name="T51" fmla="*/ 469 h 210"/>
                  <a:gd name="T52" fmla="*/ 2380 w 217"/>
                  <a:gd name="T53" fmla="*/ 433 h 210"/>
                  <a:gd name="T54" fmla="*/ 2233 w 217"/>
                  <a:gd name="T55" fmla="*/ 385 h 210"/>
                  <a:gd name="T56" fmla="*/ 2116 w 217"/>
                  <a:gd name="T57" fmla="*/ 352 h 210"/>
                  <a:gd name="T58" fmla="*/ 1993 w 217"/>
                  <a:gd name="T59" fmla="*/ 342 h 210"/>
                  <a:gd name="T60" fmla="*/ 1852 w 217"/>
                  <a:gd name="T61" fmla="*/ 320 h 210"/>
                  <a:gd name="T62" fmla="*/ 1735 w 217"/>
                  <a:gd name="T63" fmla="*/ 320 h 210"/>
                  <a:gd name="T64" fmla="*/ 1623 w 217"/>
                  <a:gd name="T65" fmla="*/ 320 h 210"/>
                  <a:gd name="T66" fmla="*/ 1506 w 217"/>
                  <a:gd name="T67" fmla="*/ 325 h 210"/>
                  <a:gd name="T68" fmla="*/ 1386 w 217"/>
                  <a:gd name="T69" fmla="*/ 352 h 210"/>
                  <a:gd name="T70" fmla="*/ 1284 w 217"/>
                  <a:gd name="T71" fmla="*/ 381 h 210"/>
                  <a:gd name="T72" fmla="*/ 1181 w 217"/>
                  <a:gd name="T73" fmla="*/ 433 h 210"/>
                  <a:gd name="T74" fmla="*/ 1059 w 217"/>
                  <a:gd name="T75" fmla="*/ 469 h 210"/>
                  <a:gd name="T76" fmla="*/ 961 w 217"/>
                  <a:gd name="T77" fmla="*/ 531 h 210"/>
                  <a:gd name="T78" fmla="*/ 860 w 217"/>
                  <a:gd name="T79" fmla="*/ 596 h 210"/>
                  <a:gd name="T80" fmla="*/ 676 w 217"/>
                  <a:gd name="T81" fmla="*/ 794 h 210"/>
                  <a:gd name="T82" fmla="*/ 550 w 217"/>
                  <a:gd name="T83" fmla="*/ 1039 h 210"/>
                  <a:gd name="T84" fmla="*/ 476 w 217"/>
                  <a:gd name="T85" fmla="*/ 1343 h 210"/>
                  <a:gd name="T86" fmla="*/ 450 w 217"/>
                  <a:gd name="T87" fmla="*/ 1642 h 210"/>
                  <a:gd name="T88" fmla="*/ 450 w 217"/>
                  <a:gd name="T89" fmla="*/ 1974 h 210"/>
                  <a:gd name="T90" fmla="*/ 493 w 217"/>
                  <a:gd name="T91" fmla="*/ 2261 h 210"/>
                  <a:gd name="T92" fmla="*/ 531 w 217"/>
                  <a:gd name="T93" fmla="*/ 2525 h 210"/>
                  <a:gd name="T94" fmla="*/ 596 w 217"/>
                  <a:gd name="T95" fmla="*/ 273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396 w 182"/>
                  <a:gd name="T1" fmla="*/ 0 h 213"/>
                  <a:gd name="T2" fmla="*/ 1434 w 182"/>
                  <a:gd name="T3" fmla="*/ 27 h 213"/>
                  <a:gd name="T4" fmla="*/ 1514 w 182"/>
                  <a:gd name="T5" fmla="*/ 108 h 213"/>
                  <a:gd name="T6" fmla="*/ 1628 w 182"/>
                  <a:gd name="T7" fmla="*/ 243 h 213"/>
                  <a:gd name="T8" fmla="*/ 1758 w 182"/>
                  <a:gd name="T9" fmla="*/ 440 h 213"/>
                  <a:gd name="T10" fmla="*/ 1858 w 182"/>
                  <a:gd name="T11" fmla="*/ 684 h 213"/>
                  <a:gd name="T12" fmla="*/ 1925 w 182"/>
                  <a:gd name="T13" fmla="*/ 1008 h 213"/>
                  <a:gd name="T14" fmla="*/ 1925 w 182"/>
                  <a:gd name="T15" fmla="*/ 1391 h 213"/>
                  <a:gd name="T16" fmla="*/ 1844 w 182"/>
                  <a:gd name="T17" fmla="*/ 1842 h 213"/>
                  <a:gd name="T18" fmla="*/ 1799 w 182"/>
                  <a:gd name="T19" fmla="*/ 1968 h 213"/>
                  <a:gd name="T20" fmla="*/ 1743 w 182"/>
                  <a:gd name="T21" fmla="*/ 2072 h 213"/>
                  <a:gd name="T22" fmla="*/ 1683 w 182"/>
                  <a:gd name="T23" fmla="*/ 2185 h 213"/>
                  <a:gd name="T24" fmla="*/ 1602 w 182"/>
                  <a:gd name="T25" fmla="*/ 2285 h 213"/>
                  <a:gd name="T26" fmla="*/ 1494 w 182"/>
                  <a:gd name="T27" fmla="*/ 2380 h 213"/>
                  <a:gd name="T28" fmla="*/ 1405 w 182"/>
                  <a:gd name="T29" fmla="*/ 2452 h 213"/>
                  <a:gd name="T30" fmla="*/ 1310 w 182"/>
                  <a:gd name="T31" fmla="*/ 2522 h 213"/>
                  <a:gd name="T32" fmla="*/ 1175 w 182"/>
                  <a:gd name="T33" fmla="*/ 2578 h 213"/>
                  <a:gd name="T34" fmla="*/ 1052 w 182"/>
                  <a:gd name="T35" fmla="*/ 2606 h 213"/>
                  <a:gd name="T36" fmla="*/ 929 w 182"/>
                  <a:gd name="T37" fmla="*/ 2639 h 213"/>
                  <a:gd name="T38" fmla="*/ 786 w 182"/>
                  <a:gd name="T39" fmla="*/ 2664 h 213"/>
                  <a:gd name="T40" fmla="*/ 632 w 182"/>
                  <a:gd name="T41" fmla="*/ 2664 h 213"/>
                  <a:gd name="T42" fmla="*/ 468 w 182"/>
                  <a:gd name="T43" fmla="*/ 2639 h 213"/>
                  <a:gd name="T44" fmla="*/ 321 w 182"/>
                  <a:gd name="T45" fmla="*/ 2606 h 213"/>
                  <a:gd name="T46" fmla="*/ 150 w 182"/>
                  <a:gd name="T47" fmla="*/ 2549 h 213"/>
                  <a:gd name="T48" fmla="*/ 0 w 182"/>
                  <a:gd name="T49" fmla="*/ 2481 h 213"/>
                  <a:gd name="T50" fmla="*/ 143 w 182"/>
                  <a:gd name="T51" fmla="*/ 2578 h 213"/>
                  <a:gd name="T52" fmla="*/ 284 w 182"/>
                  <a:gd name="T53" fmla="*/ 2639 h 213"/>
                  <a:gd name="T54" fmla="*/ 428 w 182"/>
                  <a:gd name="T55" fmla="*/ 2705 h 213"/>
                  <a:gd name="T56" fmla="*/ 548 w 182"/>
                  <a:gd name="T57" fmla="*/ 2752 h 213"/>
                  <a:gd name="T58" fmla="*/ 674 w 182"/>
                  <a:gd name="T59" fmla="*/ 2791 h 213"/>
                  <a:gd name="T60" fmla="*/ 812 w 182"/>
                  <a:gd name="T61" fmla="*/ 2807 h 213"/>
                  <a:gd name="T62" fmla="*/ 930 w 182"/>
                  <a:gd name="T63" fmla="*/ 2812 h 213"/>
                  <a:gd name="T64" fmla="*/ 1057 w 182"/>
                  <a:gd name="T65" fmla="*/ 2812 h 213"/>
                  <a:gd name="T66" fmla="*/ 1169 w 182"/>
                  <a:gd name="T67" fmla="*/ 2807 h 213"/>
                  <a:gd name="T68" fmla="*/ 1281 w 182"/>
                  <a:gd name="T69" fmla="*/ 2781 h 213"/>
                  <a:gd name="T70" fmla="*/ 1378 w 182"/>
                  <a:gd name="T71" fmla="*/ 2752 h 213"/>
                  <a:gd name="T72" fmla="*/ 1481 w 182"/>
                  <a:gd name="T73" fmla="*/ 2724 h 213"/>
                  <a:gd name="T74" fmla="*/ 1575 w 182"/>
                  <a:gd name="T75" fmla="*/ 2690 h 213"/>
                  <a:gd name="T76" fmla="*/ 1663 w 182"/>
                  <a:gd name="T77" fmla="*/ 2630 h 213"/>
                  <a:gd name="T78" fmla="*/ 1743 w 182"/>
                  <a:gd name="T79" fmla="*/ 2578 h 213"/>
                  <a:gd name="T80" fmla="*/ 1817 w 182"/>
                  <a:gd name="T81" fmla="*/ 2522 h 213"/>
                  <a:gd name="T82" fmla="*/ 2023 w 182"/>
                  <a:gd name="T83" fmla="*/ 2324 h 213"/>
                  <a:gd name="T84" fmla="*/ 2165 w 182"/>
                  <a:gd name="T85" fmla="*/ 2129 h 213"/>
                  <a:gd name="T86" fmla="*/ 2249 w 182"/>
                  <a:gd name="T87" fmla="*/ 1903 h 213"/>
                  <a:gd name="T88" fmla="*/ 2295 w 182"/>
                  <a:gd name="T89" fmla="*/ 1696 h 213"/>
                  <a:gd name="T90" fmla="*/ 2323 w 182"/>
                  <a:gd name="T91" fmla="*/ 1472 h 213"/>
                  <a:gd name="T92" fmla="*/ 2323 w 182"/>
                  <a:gd name="T93" fmla="*/ 1252 h 213"/>
                  <a:gd name="T94" fmla="*/ 2334 w 182"/>
                  <a:gd name="T95" fmla="*/ 1045 h 213"/>
                  <a:gd name="T96" fmla="*/ 2211 w 182"/>
                  <a:gd name="T97" fmla="*/ 610 h 213"/>
                  <a:gd name="T98" fmla="*/ 2002 w 182"/>
                  <a:gd name="T99" fmla="*/ 272 h 213"/>
                  <a:gd name="T100" fmla="*/ 1928 w 182"/>
                  <a:gd name="T101" fmla="*/ 243 h 213"/>
                  <a:gd name="T102" fmla="*/ 1886 w 182"/>
                  <a:gd name="T103" fmla="*/ 202 h 213"/>
                  <a:gd name="T104" fmla="*/ 1817 w 182"/>
                  <a:gd name="T105" fmla="*/ 169 h 213"/>
                  <a:gd name="T106" fmla="*/ 1769 w 182"/>
                  <a:gd name="T107" fmla="*/ 145 h 213"/>
                  <a:gd name="T108" fmla="*/ 1691 w 182"/>
                  <a:gd name="T109" fmla="*/ 117 h 213"/>
                  <a:gd name="T110" fmla="*/ 1614 w 182"/>
                  <a:gd name="T111" fmla="*/ 81 h 213"/>
                  <a:gd name="T112" fmla="*/ 1522 w 182"/>
                  <a:gd name="T113" fmla="*/ 39 h 213"/>
                  <a:gd name="T114" fmla="*/ 139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0 w 128"/>
                  <a:gd name="T1" fmla="*/ 0 h 217"/>
                  <a:gd name="T2" fmla="*/ 11 w 128"/>
                  <a:gd name="T3" fmla="*/ 1 h 217"/>
                  <a:gd name="T4" fmla="*/ 12 w 128"/>
                  <a:gd name="T5" fmla="*/ 3 h 217"/>
                  <a:gd name="T6" fmla="*/ 13 w 128"/>
                  <a:gd name="T7" fmla="*/ 5 h 217"/>
                  <a:gd name="T8" fmla="*/ 14 w 128"/>
                  <a:gd name="T9" fmla="*/ 8 h 217"/>
                  <a:gd name="T10" fmla="*/ 14 w 128"/>
                  <a:gd name="T11" fmla="*/ 12 h 217"/>
                  <a:gd name="T12" fmla="*/ 12 w 128"/>
                  <a:gd name="T13" fmla="*/ 14 h 217"/>
                  <a:gd name="T14" fmla="*/ 10 w 128"/>
                  <a:gd name="T15" fmla="*/ 18 h 217"/>
                  <a:gd name="T16" fmla="*/ 7 w 128"/>
                  <a:gd name="T17" fmla="*/ 22 h 217"/>
                  <a:gd name="T18" fmla="*/ 5 w 128"/>
                  <a:gd name="T19" fmla="*/ 21 h 217"/>
                  <a:gd name="T20" fmla="*/ 4 w 128"/>
                  <a:gd name="T21" fmla="*/ 21 h 217"/>
                  <a:gd name="T22" fmla="*/ 3 w 128"/>
                  <a:gd name="T23" fmla="*/ 21 h 217"/>
                  <a:gd name="T24" fmla="*/ 2 w 128"/>
                  <a:gd name="T25" fmla="*/ 20 h 217"/>
                  <a:gd name="T26" fmla="*/ 1 w 128"/>
                  <a:gd name="T27" fmla="*/ 19 h 217"/>
                  <a:gd name="T28" fmla="*/ 1 w 128"/>
                  <a:gd name="T29" fmla="*/ 19 h 217"/>
                  <a:gd name="T30" fmla="*/ 0 w 128"/>
                  <a:gd name="T31" fmla="*/ 18 h 217"/>
                  <a:gd name="T32" fmla="*/ 1 w 128"/>
                  <a:gd name="T33" fmla="*/ 17 h 217"/>
                  <a:gd name="T34" fmla="*/ 1 w 128"/>
                  <a:gd name="T35" fmla="*/ 17 h 217"/>
                  <a:gd name="T36" fmla="*/ 3 w 128"/>
                  <a:gd name="T37" fmla="*/ 16 h 217"/>
                  <a:gd name="T38" fmla="*/ 5 w 128"/>
                  <a:gd name="T39" fmla="*/ 15 h 217"/>
                  <a:gd name="T40" fmla="*/ 7 w 128"/>
                  <a:gd name="T41" fmla="*/ 14 h 217"/>
                  <a:gd name="T42" fmla="*/ 9 w 128"/>
                  <a:gd name="T43" fmla="*/ 12 h 217"/>
                  <a:gd name="T44" fmla="*/ 9 w 128"/>
                  <a:gd name="T45" fmla="*/ 9 h 217"/>
                  <a:gd name="T46" fmla="*/ 11 w 128"/>
                  <a:gd name="T47" fmla="*/ 4 h 217"/>
                  <a:gd name="T48" fmla="*/ 10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8 w 117"/>
                  <a:gd name="T1" fmla="*/ 0 h 132"/>
                  <a:gd name="T2" fmla="*/ 0 w 117"/>
                  <a:gd name="T3" fmla="*/ 2 h 132"/>
                  <a:gd name="T4" fmla="*/ 1 w 117"/>
                  <a:gd name="T5" fmla="*/ 2 h 132"/>
                  <a:gd name="T6" fmla="*/ 1 w 117"/>
                  <a:gd name="T7" fmla="*/ 3 h 132"/>
                  <a:gd name="T8" fmla="*/ 3 w 117"/>
                  <a:gd name="T9" fmla="*/ 3 h 132"/>
                  <a:gd name="T10" fmla="*/ 5 w 117"/>
                  <a:gd name="T11" fmla="*/ 4 h 132"/>
                  <a:gd name="T12" fmla="*/ 7 w 117"/>
                  <a:gd name="T13" fmla="*/ 6 h 132"/>
                  <a:gd name="T14" fmla="*/ 9 w 117"/>
                  <a:gd name="T15" fmla="*/ 6 h 132"/>
                  <a:gd name="T16" fmla="*/ 11 w 117"/>
                  <a:gd name="T17" fmla="*/ 9 h 132"/>
                  <a:gd name="T18" fmla="*/ 12 w 117"/>
                  <a:gd name="T19" fmla="*/ 11 h 132"/>
                  <a:gd name="T20" fmla="*/ 12 w 117"/>
                  <a:gd name="T21" fmla="*/ 11 h 132"/>
                  <a:gd name="T22" fmla="*/ 12 w 117"/>
                  <a:gd name="T23" fmla="*/ 9 h 132"/>
                  <a:gd name="T24" fmla="*/ 12 w 117"/>
                  <a:gd name="T25" fmla="*/ 8 h 132"/>
                  <a:gd name="T26" fmla="*/ 11 w 117"/>
                  <a:gd name="T27" fmla="*/ 6 h 132"/>
                  <a:gd name="T28" fmla="*/ 9 w 117"/>
                  <a:gd name="T29" fmla="*/ 5 h 132"/>
                  <a:gd name="T30" fmla="*/ 9 w 117"/>
                  <a:gd name="T31" fmla="*/ 4 h 132"/>
                  <a:gd name="T32" fmla="*/ 7 w 117"/>
                  <a:gd name="T33" fmla="*/ 3 h 132"/>
                  <a:gd name="T34" fmla="*/ 7 w 117"/>
                  <a:gd name="T35" fmla="*/ 3 h 132"/>
                  <a:gd name="T36" fmla="*/ 7 w 117"/>
                  <a:gd name="T37" fmla="*/ 3 h 132"/>
                  <a:gd name="T38" fmla="*/ 9 w 117"/>
                  <a:gd name="T39" fmla="*/ 3 h 132"/>
                  <a:gd name="T40" fmla="*/ 9 w 117"/>
                  <a:gd name="T41" fmla="*/ 2 h 132"/>
                  <a:gd name="T42" fmla="*/ 11 w 117"/>
                  <a:gd name="T43" fmla="*/ 2 h 132"/>
                  <a:gd name="T44" fmla="*/ 11 w 117"/>
                  <a:gd name="T45" fmla="*/ 2 h 132"/>
                  <a:gd name="T46" fmla="*/ 12 w 117"/>
                  <a:gd name="T47" fmla="*/ 2 h 132"/>
                  <a:gd name="T48" fmla="*/ 12 w 117"/>
                  <a:gd name="T49" fmla="*/ 2 h 132"/>
                  <a:gd name="T50" fmla="*/ 12 w 117"/>
                  <a:gd name="T51" fmla="*/ 2 h 132"/>
                  <a:gd name="T52" fmla="*/ 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3 w 29"/>
                  <a:gd name="T1" fmla="*/ 0 h 77"/>
                  <a:gd name="T2" fmla="*/ 3 w 29"/>
                  <a:gd name="T3" fmla="*/ 0 h 77"/>
                  <a:gd name="T4" fmla="*/ 2 w 29"/>
                  <a:gd name="T5" fmla="*/ 1 h 77"/>
                  <a:gd name="T6" fmla="*/ 1 w 29"/>
                  <a:gd name="T7" fmla="*/ 1 h 77"/>
                  <a:gd name="T8" fmla="*/ 1 w 29"/>
                  <a:gd name="T9" fmla="*/ 2 h 77"/>
                  <a:gd name="T10" fmla="*/ 1 w 29"/>
                  <a:gd name="T11" fmla="*/ 3 h 77"/>
                  <a:gd name="T12" fmla="*/ 0 w 29"/>
                  <a:gd name="T13" fmla="*/ 4 h 77"/>
                  <a:gd name="T14" fmla="*/ 1 w 29"/>
                  <a:gd name="T15" fmla="*/ 6 h 77"/>
                  <a:gd name="T16" fmla="*/ 1 w 29"/>
                  <a:gd name="T17" fmla="*/ 7 h 77"/>
                  <a:gd name="T18" fmla="*/ 1 w 29"/>
                  <a:gd name="T19" fmla="*/ 5 h 77"/>
                  <a:gd name="T20" fmla="*/ 2 w 29"/>
                  <a:gd name="T21" fmla="*/ 4 h 77"/>
                  <a:gd name="T22" fmla="*/ 3 w 29"/>
                  <a:gd name="T23" fmla="*/ 2 h 77"/>
                  <a:gd name="T24" fmla="*/ 3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3 h 564"/>
                    <a:gd name="T2" fmla="*/ 1 w 207"/>
                    <a:gd name="T3" fmla="*/ 6 h 564"/>
                    <a:gd name="T4" fmla="*/ 1 w 207"/>
                    <a:gd name="T5" fmla="*/ 8 h 564"/>
                    <a:gd name="T6" fmla="*/ 0 w 207"/>
                    <a:gd name="T7" fmla="*/ 9 h 564"/>
                    <a:gd name="T8" fmla="*/ 0 w 207"/>
                    <a:gd name="T9" fmla="*/ 12 h 564"/>
                    <a:gd name="T10" fmla="*/ 1 w 207"/>
                    <a:gd name="T11" fmla="*/ 13 h 564"/>
                    <a:gd name="T12" fmla="*/ 1 w 207"/>
                    <a:gd name="T13" fmla="*/ 16 h 564"/>
                    <a:gd name="T14" fmla="*/ 1 w 207"/>
                    <a:gd name="T15" fmla="*/ 19 h 564"/>
                    <a:gd name="T16" fmla="*/ 2 w 207"/>
                    <a:gd name="T17" fmla="*/ 22 h 564"/>
                    <a:gd name="T18" fmla="*/ 3 w 207"/>
                    <a:gd name="T19" fmla="*/ 25 h 564"/>
                    <a:gd name="T20" fmla="*/ 5 w 207"/>
                    <a:gd name="T21" fmla="*/ 27 h 564"/>
                    <a:gd name="T22" fmla="*/ 6 w 207"/>
                    <a:gd name="T23" fmla="*/ 30 h 564"/>
                    <a:gd name="T24" fmla="*/ 8 w 207"/>
                    <a:gd name="T25" fmla="*/ 34 h 564"/>
                    <a:gd name="T26" fmla="*/ 10 w 207"/>
                    <a:gd name="T27" fmla="*/ 37 h 564"/>
                    <a:gd name="T28" fmla="*/ 12 w 207"/>
                    <a:gd name="T29" fmla="*/ 39 h 564"/>
                    <a:gd name="T30" fmla="*/ 13 w 207"/>
                    <a:gd name="T31" fmla="*/ 41 h 564"/>
                    <a:gd name="T32" fmla="*/ 15 w 207"/>
                    <a:gd name="T33" fmla="*/ 43 h 564"/>
                    <a:gd name="T34" fmla="*/ 12 w 207"/>
                    <a:gd name="T35" fmla="*/ 38 h 564"/>
                    <a:gd name="T36" fmla="*/ 10 w 207"/>
                    <a:gd name="T37" fmla="*/ 34 h 564"/>
                    <a:gd name="T38" fmla="*/ 8 w 207"/>
                    <a:gd name="T39" fmla="*/ 30 h 564"/>
                    <a:gd name="T40" fmla="*/ 6 w 207"/>
                    <a:gd name="T41" fmla="*/ 28 h 564"/>
                    <a:gd name="T42" fmla="*/ 6 w 207"/>
                    <a:gd name="T43" fmla="*/ 26 h 564"/>
                    <a:gd name="T44" fmla="*/ 5 w 207"/>
                    <a:gd name="T45" fmla="*/ 24 h 564"/>
                    <a:gd name="T46" fmla="*/ 5 w 207"/>
                    <a:gd name="T47" fmla="*/ 21 h 564"/>
                    <a:gd name="T48" fmla="*/ 4 w 207"/>
                    <a:gd name="T49" fmla="*/ 19 h 564"/>
                    <a:gd name="T50" fmla="*/ 3 w 207"/>
                    <a:gd name="T51" fmla="*/ 16 h 564"/>
                    <a:gd name="T52" fmla="*/ 3 w 207"/>
                    <a:gd name="T53" fmla="*/ 10 h 564"/>
                    <a:gd name="T54" fmla="*/ 3 w 207"/>
                    <a:gd name="T55" fmla="*/ 6 h 564"/>
                    <a:gd name="T56" fmla="*/ 4 w 207"/>
                    <a:gd name="T57" fmla="*/ 0 h 564"/>
                    <a:gd name="T58" fmla="*/ 1 w 207"/>
                    <a:gd name="T59" fmla="*/ 3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4 h 232"/>
                    <a:gd name="T4" fmla="*/ 2 w 47"/>
                    <a:gd name="T5" fmla="*/ 8 h 232"/>
                    <a:gd name="T6" fmla="*/ 2 w 47"/>
                    <a:gd name="T7" fmla="*/ 12 h 232"/>
                    <a:gd name="T8" fmla="*/ 1 w 47"/>
                    <a:gd name="T9" fmla="*/ 17 h 232"/>
                    <a:gd name="T10" fmla="*/ 4 w 47"/>
                    <a:gd name="T11" fmla="*/ 16 h 232"/>
                    <a:gd name="T12" fmla="*/ 4 w 47"/>
                    <a:gd name="T13" fmla="*/ 13 h 232"/>
                    <a:gd name="T14" fmla="*/ 4 w 47"/>
                    <a:gd name="T15" fmla="*/ 10 h 232"/>
                    <a:gd name="T16" fmla="*/ 4 w 47"/>
                    <a:gd name="T17" fmla="*/ 8 h 232"/>
                    <a:gd name="T18" fmla="*/ 4 w 47"/>
                    <a:gd name="T19" fmla="*/ 6 h 232"/>
                    <a:gd name="T20" fmla="*/ 3 w 47"/>
                    <a:gd name="T21" fmla="*/ 4 h 232"/>
                    <a:gd name="T22" fmla="*/ 3 w 47"/>
                    <a:gd name="T23" fmla="*/ 3 h 232"/>
                    <a:gd name="T24" fmla="*/ 2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3" y="1723"/>
                  <a:ext cx="60" cy="28"/>
                </a:xfrm>
                <a:custGeom>
                  <a:avLst/>
                  <a:gdLst>
                    <a:gd name="T0" fmla="*/ 6 w 87"/>
                    <a:gd name="T1" fmla="*/ 2 h 40"/>
                    <a:gd name="T2" fmla="*/ 6 w 87"/>
                    <a:gd name="T3" fmla="*/ 1 h 40"/>
                    <a:gd name="T4" fmla="*/ 5 w 87"/>
                    <a:gd name="T5" fmla="*/ 1 h 40"/>
                    <a:gd name="T6" fmla="*/ 4 w 87"/>
                    <a:gd name="T7" fmla="*/ 1 h 40"/>
                    <a:gd name="T8" fmla="*/ 3 w 87"/>
                    <a:gd name="T9" fmla="*/ 1 h 40"/>
                    <a:gd name="T10" fmla="*/ 3 w 87"/>
                    <a:gd name="T11" fmla="*/ 1 h 40"/>
                    <a:gd name="T12" fmla="*/ 2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3 w 87"/>
                    <a:gd name="T25" fmla="*/ 1 h 40"/>
                    <a:gd name="T26" fmla="*/ 3 w 87"/>
                    <a:gd name="T27" fmla="*/ 2 h 40"/>
                    <a:gd name="T28" fmla="*/ 4 w 87"/>
                    <a:gd name="T29" fmla="*/ 2 h 40"/>
                    <a:gd name="T30" fmla="*/ 5 w 87"/>
                    <a:gd name="T31" fmla="*/ 3 h 40"/>
                    <a:gd name="T32" fmla="*/ 6 w 87"/>
                    <a:gd name="T33" fmla="*/ 4 h 40"/>
                    <a:gd name="T34" fmla="*/ 6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8 w 109"/>
                <a:gd name="T3" fmla="*/ 1 h 156"/>
                <a:gd name="T4" fmla="*/ 70 w 109"/>
                <a:gd name="T5" fmla="*/ 5 h 156"/>
                <a:gd name="T6" fmla="*/ 140 w 109"/>
                <a:gd name="T7" fmla="*/ 19 h 156"/>
                <a:gd name="T8" fmla="*/ 222 w 109"/>
                <a:gd name="T9" fmla="*/ 39 h 156"/>
                <a:gd name="T10" fmla="*/ 297 w 109"/>
                <a:gd name="T11" fmla="*/ 71 h 156"/>
                <a:gd name="T12" fmla="*/ 366 w 109"/>
                <a:gd name="T13" fmla="*/ 115 h 156"/>
                <a:gd name="T14" fmla="*/ 409 w 109"/>
                <a:gd name="T15" fmla="*/ 174 h 156"/>
                <a:gd name="T16" fmla="*/ 418 w 109"/>
                <a:gd name="T17" fmla="*/ 254 h 156"/>
                <a:gd name="T18" fmla="*/ 398 w 109"/>
                <a:gd name="T19" fmla="*/ 254 h 156"/>
                <a:gd name="T20" fmla="*/ 378 w 109"/>
                <a:gd name="T21" fmla="*/ 254 h 156"/>
                <a:gd name="T22" fmla="*/ 356 w 109"/>
                <a:gd name="T23" fmla="*/ 254 h 156"/>
                <a:gd name="T24" fmla="*/ 329 w 109"/>
                <a:gd name="T25" fmla="*/ 247 h 156"/>
                <a:gd name="T26" fmla="*/ 310 w 109"/>
                <a:gd name="T27" fmla="*/ 246 h 156"/>
                <a:gd name="T28" fmla="*/ 285 w 109"/>
                <a:gd name="T29" fmla="*/ 242 h 156"/>
                <a:gd name="T30" fmla="*/ 252 w 109"/>
                <a:gd name="T31" fmla="*/ 233 h 156"/>
                <a:gd name="T32" fmla="*/ 222 w 109"/>
                <a:gd name="T33" fmla="*/ 225 h 156"/>
                <a:gd name="T34" fmla="*/ 202 w 109"/>
                <a:gd name="T35" fmla="*/ 204 h 156"/>
                <a:gd name="T36" fmla="*/ 202 w 109"/>
                <a:gd name="T37" fmla="*/ 179 h 156"/>
                <a:gd name="T38" fmla="*/ 213 w 109"/>
                <a:gd name="T39" fmla="*/ 155 h 156"/>
                <a:gd name="T40" fmla="*/ 224 w 109"/>
                <a:gd name="T41" fmla="*/ 128 h 156"/>
                <a:gd name="T42" fmla="*/ 213 w 109"/>
                <a:gd name="T43" fmla="*/ 100 h 156"/>
                <a:gd name="T44" fmla="*/ 183 w 109"/>
                <a:gd name="T45" fmla="*/ 69 h 156"/>
                <a:gd name="T46" fmla="*/ 12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4 w 54"/>
                <a:gd name="T5" fmla="*/ 3 h 40"/>
                <a:gd name="T6" fmla="*/ 53 w 54"/>
                <a:gd name="T7" fmla="*/ 15 h 40"/>
                <a:gd name="T8" fmla="*/ 88 w 54"/>
                <a:gd name="T9" fmla="*/ 19 h 40"/>
                <a:gd name="T10" fmla="*/ 119 w 54"/>
                <a:gd name="T11" fmla="*/ 24 h 40"/>
                <a:gd name="T12" fmla="*/ 150 w 54"/>
                <a:gd name="T13" fmla="*/ 28 h 40"/>
                <a:gd name="T14" fmla="*/ 183 w 54"/>
                <a:gd name="T15" fmla="*/ 30 h 40"/>
                <a:gd name="T16" fmla="*/ 221 w 54"/>
                <a:gd name="T17" fmla="*/ 26 h 40"/>
                <a:gd name="T18" fmla="*/ 216 w 54"/>
                <a:gd name="T19" fmla="*/ 41 h 40"/>
                <a:gd name="T20" fmla="*/ 204 w 54"/>
                <a:gd name="T21" fmla="*/ 55 h 40"/>
                <a:gd name="T22" fmla="*/ 181 w 54"/>
                <a:gd name="T23" fmla="*/ 63 h 40"/>
                <a:gd name="T24" fmla="*/ 149 w 54"/>
                <a:gd name="T25" fmla="*/ 66 h 40"/>
                <a:gd name="T26" fmla="*/ 114 w 54"/>
                <a:gd name="T27" fmla="*/ 65 h 40"/>
                <a:gd name="T28" fmla="*/ 76 w 54"/>
                <a:gd name="T29" fmla="*/ 53 h 40"/>
                <a:gd name="T30" fmla="*/ 40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2 h 237"/>
                <a:gd name="T4" fmla="*/ 21 w 257"/>
                <a:gd name="T5" fmla="*/ 64 h 237"/>
                <a:gd name="T6" fmla="*/ 48 w 257"/>
                <a:gd name="T7" fmla="*/ 96 h 237"/>
                <a:gd name="T8" fmla="*/ 86 w 257"/>
                <a:gd name="T9" fmla="*/ 124 h 237"/>
                <a:gd name="T10" fmla="*/ 139 w 257"/>
                <a:gd name="T11" fmla="*/ 150 h 237"/>
                <a:gd name="T12" fmla="*/ 206 w 257"/>
                <a:gd name="T13" fmla="*/ 178 h 237"/>
                <a:gd name="T14" fmla="*/ 292 w 257"/>
                <a:gd name="T15" fmla="*/ 203 h 237"/>
                <a:gd name="T16" fmla="*/ 391 w 257"/>
                <a:gd name="T17" fmla="*/ 224 h 237"/>
                <a:gd name="T18" fmla="*/ 518 w 257"/>
                <a:gd name="T19" fmla="*/ 245 h 237"/>
                <a:gd name="T20" fmla="*/ 661 w 257"/>
                <a:gd name="T21" fmla="*/ 262 h 237"/>
                <a:gd name="T22" fmla="*/ 815 w 257"/>
                <a:gd name="T23" fmla="*/ 276 h 237"/>
                <a:gd name="T24" fmla="*/ 1005 w 257"/>
                <a:gd name="T25" fmla="*/ 288 h 237"/>
                <a:gd name="T26" fmla="*/ 1211 w 257"/>
                <a:gd name="T27" fmla="*/ 295 h 237"/>
                <a:gd name="T28" fmla="*/ 1448 w 257"/>
                <a:gd name="T29" fmla="*/ 299 h 237"/>
                <a:gd name="T30" fmla="*/ 1692 w 257"/>
                <a:gd name="T31" fmla="*/ 298 h 237"/>
                <a:gd name="T32" fmla="*/ 1978 w 257"/>
                <a:gd name="T33" fmla="*/ 293 h 237"/>
                <a:gd name="T34" fmla="*/ 1727 w 257"/>
                <a:gd name="T35" fmla="*/ 286 h 237"/>
                <a:gd name="T36" fmla="*/ 1499 w 257"/>
                <a:gd name="T37" fmla="*/ 277 h 237"/>
                <a:gd name="T38" fmla="*/ 1309 w 257"/>
                <a:gd name="T39" fmla="*/ 267 h 237"/>
                <a:gd name="T40" fmla="*/ 1139 w 257"/>
                <a:gd name="T41" fmla="*/ 257 h 237"/>
                <a:gd name="T42" fmla="*/ 985 w 257"/>
                <a:gd name="T43" fmla="*/ 244 h 237"/>
                <a:gd name="T44" fmla="*/ 863 w 257"/>
                <a:gd name="T45" fmla="*/ 229 h 237"/>
                <a:gd name="T46" fmla="*/ 750 w 257"/>
                <a:gd name="T47" fmla="*/ 214 h 237"/>
                <a:gd name="T48" fmla="*/ 645 w 257"/>
                <a:gd name="T49" fmla="*/ 195 h 237"/>
                <a:gd name="T50" fmla="*/ 550 w 257"/>
                <a:gd name="T51" fmla="*/ 178 h 237"/>
                <a:gd name="T52" fmla="*/ 472 w 257"/>
                <a:gd name="T53" fmla="*/ 157 h 237"/>
                <a:gd name="T54" fmla="*/ 406 w 257"/>
                <a:gd name="T55" fmla="*/ 135 h 237"/>
                <a:gd name="T56" fmla="*/ 333 w 257"/>
                <a:gd name="T57" fmla="*/ 110 h 237"/>
                <a:gd name="T58" fmla="*/ 254 w 257"/>
                <a:gd name="T59" fmla="*/ 87 h 237"/>
                <a:gd name="T60" fmla="*/ 178 w 257"/>
                <a:gd name="T61" fmla="*/ 61 h 237"/>
                <a:gd name="T62" fmla="*/ 90 w 257"/>
                <a:gd name="T63" fmla="*/ 3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622 w 124"/>
                <a:gd name="T1" fmla="*/ 0 h 110"/>
                <a:gd name="T2" fmla="*/ 995 w 124"/>
                <a:gd name="T3" fmla="*/ 147 h 110"/>
                <a:gd name="T4" fmla="*/ 967 w 124"/>
                <a:gd name="T5" fmla="*/ 146 h 110"/>
                <a:gd name="T6" fmla="*/ 859 w 124"/>
                <a:gd name="T7" fmla="*/ 143 h 110"/>
                <a:gd name="T8" fmla="*/ 718 w 124"/>
                <a:gd name="T9" fmla="*/ 139 h 110"/>
                <a:gd name="T10" fmla="*/ 549 w 124"/>
                <a:gd name="T11" fmla="*/ 136 h 110"/>
                <a:gd name="T12" fmla="*/ 361 w 124"/>
                <a:gd name="T13" fmla="*/ 133 h 110"/>
                <a:gd name="T14" fmla="*/ 205 w 124"/>
                <a:gd name="T15" fmla="*/ 134 h 110"/>
                <a:gd name="T16" fmla="*/ 73 w 124"/>
                <a:gd name="T17" fmla="*/ 140 h 110"/>
                <a:gd name="T18" fmla="*/ 0 w 124"/>
                <a:gd name="T19" fmla="*/ 150 h 110"/>
                <a:gd name="T20" fmla="*/ 30 w 124"/>
                <a:gd name="T21" fmla="*/ 134 h 110"/>
                <a:gd name="T22" fmla="*/ 65 w 124"/>
                <a:gd name="T23" fmla="*/ 121 h 110"/>
                <a:gd name="T24" fmla="*/ 132 w 124"/>
                <a:gd name="T25" fmla="*/ 112 h 110"/>
                <a:gd name="T26" fmla="*/ 205 w 124"/>
                <a:gd name="T27" fmla="*/ 104 h 110"/>
                <a:gd name="T28" fmla="*/ 290 w 124"/>
                <a:gd name="T29" fmla="*/ 98 h 110"/>
                <a:gd name="T30" fmla="*/ 376 w 124"/>
                <a:gd name="T31" fmla="*/ 97 h 110"/>
                <a:gd name="T32" fmla="*/ 471 w 124"/>
                <a:gd name="T33" fmla="*/ 97 h 110"/>
                <a:gd name="T34" fmla="*/ 579 w 124"/>
                <a:gd name="T35" fmla="*/ 101 h 110"/>
                <a:gd name="T36" fmla="*/ 586 w 124"/>
                <a:gd name="T37" fmla="*/ 97 h 110"/>
                <a:gd name="T38" fmla="*/ 563 w 124"/>
                <a:gd name="T39" fmla="*/ 77 h 110"/>
                <a:gd name="T40" fmla="*/ 537 w 124"/>
                <a:gd name="T41" fmla="*/ 52 h 110"/>
                <a:gd name="T42" fmla="*/ 527 w 124"/>
                <a:gd name="T43" fmla="*/ 41 h 110"/>
                <a:gd name="T44" fmla="*/ 506 w 124"/>
                <a:gd name="T45" fmla="*/ 41 h 110"/>
                <a:gd name="T46" fmla="*/ 486 w 124"/>
                <a:gd name="T47" fmla="*/ 39 h 110"/>
                <a:gd name="T48" fmla="*/ 471 w 124"/>
                <a:gd name="T49" fmla="*/ 33 h 110"/>
                <a:gd name="T50" fmla="*/ 462 w 124"/>
                <a:gd name="T51" fmla="*/ 30 h 110"/>
                <a:gd name="T52" fmla="*/ 462 w 124"/>
                <a:gd name="T53" fmla="*/ 26 h 110"/>
                <a:gd name="T54" fmla="*/ 471 w 124"/>
                <a:gd name="T55" fmla="*/ 21 h 110"/>
                <a:gd name="T56" fmla="*/ 533 w 124"/>
                <a:gd name="T57" fmla="*/ 8 h 110"/>
                <a:gd name="T58" fmla="*/ 62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40 w 109"/>
                <a:gd name="T3" fmla="*/ 1 h 156"/>
                <a:gd name="T4" fmla="*/ 142 w 109"/>
                <a:gd name="T5" fmla="*/ 5 h 156"/>
                <a:gd name="T6" fmla="*/ 297 w 109"/>
                <a:gd name="T7" fmla="*/ 12 h 156"/>
                <a:gd name="T8" fmla="*/ 471 w 109"/>
                <a:gd name="T9" fmla="*/ 31 h 156"/>
                <a:gd name="T10" fmla="*/ 635 w 109"/>
                <a:gd name="T11" fmla="*/ 51 h 156"/>
                <a:gd name="T12" fmla="*/ 778 w 109"/>
                <a:gd name="T13" fmla="*/ 85 h 156"/>
                <a:gd name="T14" fmla="*/ 866 w 109"/>
                <a:gd name="T15" fmla="*/ 129 h 156"/>
                <a:gd name="T16" fmla="*/ 883 w 109"/>
                <a:gd name="T17" fmla="*/ 186 h 156"/>
                <a:gd name="T18" fmla="*/ 856 w 109"/>
                <a:gd name="T19" fmla="*/ 186 h 156"/>
                <a:gd name="T20" fmla="*/ 808 w 109"/>
                <a:gd name="T21" fmla="*/ 186 h 156"/>
                <a:gd name="T22" fmla="*/ 753 w 109"/>
                <a:gd name="T23" fmla="*/ 186 h 156"/>
                <a:gd name="T24" fmla="*/ 704 w 109"/>
                <a:gd name="T25" fmla="*/ 183 h 156"/>
                <a:gd name="T26" fmla="*/ 655 w 109"/>
                <a:gd name="T27" fmla="*/ 182 h 156"/>
                <a:gd name="T28" fmla="*/ 600 w 109"/>
                <a:gd name="T29" fmla="*/ 178 h 156"/>
                <a:gd name="T30" fmla="*/ 534 w 109"/>
                <a:gd name="T31" fmla="*/ 173 h 156"/>
                <a:gd name="T32" fmla="*/ 471 w 109"/>
                <a:gd name="T33" fmla="*/ 167 h 156"/>
                <a:gd name="T34" fmla="*/ 428 w 109"/>
                <a:gd name="T35" fmla="*/ 150 h 156"/>
                <a:gd name="T36" fmla="*/ 428 w 109"/>
                <a:gd name="T37" fmla="*/ 132 h 156"/>
                <a:gd name="T38" fmla="*/ 457 w 109"/>
                <a:gd name="T39" fmla="*/ 116 h 156"/>
                <a:gd name="T40" fmla="*/ 484 w 109"/>
                <a:gd name="T41" fmla="*/ 94 h 156"/>
                <a:gd name="T42" fmla="*/ 457 w 109"/>
                <a:gd name="T43" fmla="*/ 76 h 156"/>
                <a:gd name="T44" fmla="*/ 392 w 109"/>
                <a:gd name="T45" fmla="*/ 50 h 156"/>
                <a:gd name="T46" fmla="*/ 255 w 109"/>
                <a:gd name="T47" fmla="*/ 3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55 w 46"/>
                <a:gd name="T1" fmla="*/ 0 h 94"/>
                <a:gd name="T2" fmla="*/ 162 w 46"/>
                <a:gd name="T3" fmla="*/ 45 h 94"/>
                <a:gd name="T4" fmla="*/ 120 w 46"/>
                <a:gd name="T5" fmla="*/ 76 h 94"/>
                <a:gd name="T6" fmla="*/ 89 w 46"/>
                <a:gd name="T7" fmla="*/ 100 h 94"/>
                <a:gd name="T8" fmla="*/ 0 w 46"/>
                <a:gd name="T9" fmla="*/ 116 h 94"/>
                <a:gd name="T10" fmla="*/ 98 w 46"/>
                <a:gd name="T11" fmla="*/ 109 h 94"/>
                <a:gd name="T12" fmla="*/ 189 w 46"/>
                <a:gd name="T13" fmla="*/ 101 h 94"/>
                <a:gd name="T14" fmla="*/ 257 w 46"/>
                <a:gd name="T15" fmla="*/ 85 h 94"/>
                <a:gd name="T16" fmla="*/ 323 w 46"/>
                <a:gd name="T17" fmla="*/ 71 h 94"/>
                <a:gd name="T18" fmla="*/ 367 w 46"/>
                <a:gd name="T19" fmla="*/ 55 h 94"/>
                <a:gd name="T20" fmla="*/ 372 w 46"/>
                <a:gd name="T21" fmla="*/ 37 h 94"/>
                <a:gd name="T22" fmla="*/ 344 w 46"/>
                <a:gd name="T23" fmla="*/ 15 h 94"/>
                <a:gd name="T24" fmla="*/ 25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 w 54"/>
                <a:gd name="T5" fmla="*/ 3 h 40"/>
                <a:gd name="T6" fmla="*/ 97 w 54"/>
                <a:gd name="T7" fmla="*/ 8 h 40"/>
                <a:gd name="T8" fmla="*/ 155 w 54"/>
                <a:gd name="T9" fmla="*/ 12 h 40"/>
                <a:gd name="T10" fmla="*/ 219 w 54"/>
                <a:gd name="T11" fmla="*/ 15 h 40"/>
                <a:gd name="T12" fmla="*/ 287 w 54"/>
                <a:gd name="T13" fmla="*/ 17 h 40"/>
                <a:gd name="T14" fmla="*/ 341 w 54"/>
                <a:gd name="T15" fmla="*/ 18 h 40"/>
                <a:gd name="T16" fmla="*/ 405 w 54"/>
                <a:gd name="T17" fmla="*/ 16 h 40"/>
                <a:gd name="T18" fmla="*/ 400 w 54"/>
                <a:gd name="T19" fmla="*/ 32 h 40"/>
                <a:gd name="T20" fmla="*/ 377 w 54"/>
                <a:gd name="T21" fmla="*/ 40 h 40"/>
                <a:gd name="T22" fmla="*/ 332 w 54"/>
                <a:gd name="T23" fmla="*/ 45 h 40"/>
                <a:gd name="T24" fmla="*/ 276 w 54"/>
                <a:gd name="T25" fmla="*/ 47 h 40"/>
                <a:gd name="T26" fmla="*/ 207 w 54"/>
                <a:gd name="T27" fmla="*/ 46 h 40"/>
                <a:gd name="T28" fmla="*/ 140 w 54"/>
                <a:gd name="T29" fmla="*/ 39 h 40"/>
                <a:gd name="T30" fmla="*/ 73 w 54"/>
                <a:gd name="T31" fmla="*/ 2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32 w 596"/>
                <a:gd name="T1" fmla="*/ 454 h 666"/>
                <a:gd name="T2" fmla="*/ 49 w 596"/>
                <a:gd name="T3" fmla="*/ 420 h 666"/>
                <a:gd name="T4" fmla="*/ 0 w 596"/>
                <a:gd name="T5" fmla="*/ 355 h 666"/>
                <a:gd name="T6" fmla="*/ 30 w 596"/>
                <a:gd name="T7" fmla="*/ 274 h 666"/>
                <a:gd name="T8" fmla="*/ 205 w 596"/>
                <a:gd name="T9" fmla="*/ 186 h 666"/>
                <a:gd name="T10" fmla="*/ 560 w 596"/>
                <a:gd name="T11" fmla="*/ 105 h 666"/>
                <a:gd name="T12" fmla="*/ 1156 w 596"/>
                <a:gd name="T13" fmla="*/ 38 h 666"/>
                <a:gd name="T14" fmla="*/ 2006 w 596"/>
                <a:gd name="T15" fmla="*/ 2 h 666"/>
                <a:gd name="T16" fmla="*/ 3093 w 596"/>
                <a:gd name="T17" fmla="*/ 9 h 666"/>
                <a:gd name="T18" fmla="*/ 3935 w 596"/>
                <a:gd name="T19" fmla="*/ 82 h 666"/>
                <a:gd name="T20" fmla="*/ 4504 w 596"/>
                <a:gd name="T21" fmla="*/ 203 h 666"/>
                <a:gd name="T22" fmla="*/ 4802 w 596"/>
                <a:gd name="T23" fmla="*/ 350 h 666"/>
                <a:gd name="T24" fmla="*/ 4839 w 596"/>
                <a:gd name="T25" fmla="*/ 503 h 666"/>
                <a:gd name="T26" fmla="*/ 4605 w 596"/>
                <a:gd name="T27" fmla="*/ 646 h 666"/>
                <a:gd name="T28" fmla="*/ 4121 w 596"/>
                <a:gd name="T29" fmla="*/ 756 h 666"/>
                <a:gd name="T30" fmla="*/ 3390 w 596"/>
                <a:gd name="T31" fmla="*/ 816 h 666"/>
                <a:gd name="T32" fmla="*/ 3163 w 596"/>
                <a:gd name="T33" fmla="*/ 811 h 666"/>
                <a:gd name="T34" fmla="*/ 3587 w 596"/>
                <a:gd name="T35" fmla="*/ 760 h 666"/>
                <a:gd name="T36" fmla="*/ 3917 w 596"/>
                <a:gd name="T37" fmla="*/ 668 h 666"/>
                <a:gd name="T38" fmla="*/ 4144 w 596"/>
                <a:gd name="T39" fmla="*/ 558 h 666"/>
                <a:gd name="T40" fmla="*/ 4225 w 596"/>
                <a:gd name="T41" fmla="*/ 437 h 666"/>
                <a:gd name="T42" fmla="*/ 4176 w 596"/>
                <a:gd name="T43" fmla="*/ 317 h 666"/>
                <a:gd name="T44" fmla="*/ 3940 w 596"/>
                <a:gd name="T45" fmla="*/ 214 h 666"/>
                <a:gd name="T46" fmla="*/ 3520 w 596"/>
                <a:gd name="T47" fmla="*/ 138 h 666"/>
                <a:gd name="T48" fmla="*/ 2774 w 596"/>
                <a:gd name="T49" fmla="*/ 91 h 666"/>
                <a:gd name="T50" fmla="*/ 2001 w 596"/>
                <a:gd name="T51" fmla="*/ 75 h 666"/>
                <a:gd name="T52" fmla="*/ 1416 w 596"/>
                <a:gd name="T53" fmla="*/ 85 h 666"/>
                <a:gd name="T54" fmla="*/ 985 w 596"/>
                <a:gd name="T55" fmla="*/ 123 h 666"/>
                <a:gd name="T56" fmla="*/ 681 w 596"/>
                <a:gd name="T57" fmla="*/ 183 h 666"/>
                <a:gd name="T58" fmla="*/ 464 w 596"/>
                <a:gd name="T59" fmla="*/ 253 h 666"/>
                <a:gd name="T60" fmla="*/ 324 w 596"/>
                <a:gd name="T61" fmla="*/ 334 h 666"/>
                <a:gd name="T62" fmla="*/ 228 w 596"/>
                <a:gd name="T63" fmla="*/ 41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1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41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795046B5-B8C6-4EC5-BA88-4E95F8FC2DFD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5841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1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8CFF0E-522D-4C4A-B172-3DA3768575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08DDBB7D-C2A5-4A2D-A0A7-4C600AC62D3A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CE5D8640-42D1-4BF4-B2F5-37FCB1B8A5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06" r:id="rId1"/>
    <p:sldLayoutId id="2147484765" r:id="rId2"/>
    <p:sldLayoutId id="2147484807" r:id="rId3"/>
    <p:sldLayoutId id="2147484766" r:id="rId4"/>
    <p:sldLayoutId id="2147484808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8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52C251DF-6A6E-42A7-8F54-271729F1A907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664AE79-A61E-417B-9BB7-A92BEAC529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773" r:id="rId2"/>
    <p:sldLayoutId id="2147484810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811" r:id="rId9"/>
    <p:sldLayoutId id="2147484779" r:id="rId10"/>
    <p:sldLayoutId id="2147484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A559E215-7F6C-4515-9C6D-1230815528BA}" type="datetimeFigureOut">
              <a:rPr lang="en-US"/>
              <a:pPr>
                <a:defRPr/>
              </a:pPr>
              <a:t>06/12/2018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92EE05B-EC5A-4418-8AD6-15B1F6C7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780" r:id="rId2"/>
    <p:sldLayoutId id="2147484814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815" r:id="rId9"/>
    <p:sldLayoutId id="2147484786" r:id="rId10"/>
    <p:sldLayoutId id="2147484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71.png"/><Relationship Id="rId7" Type="http://schemas.openxmlformats.org/officeDocument/2006/relationships/slide" Target="slide43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72.jpeg"/><Relationship Id="rId10" Type="http://schemas.openxmlformats.org/officeDocument/2006/relationships/slide" Target="slide42.xml"/><Relationship Id="rId4" Type="http://schemas.openxmlformats.org/officeDocument/2006/relationships/slide" Target="slide44.xml"/><Relationship Id="rId9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9.xml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6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85344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Kính chào quý thầy cô và các em</a:t>
            </a:r>
          </a:p>
        </p:txBody>
      </p:sp>
      <p:pic>
        <p:nvPicPr>
          <p:cNvPr id="40964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1600"/>
            <a:ext cx="11445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1445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73663"/>
            <a:ext cx="11445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73663"/>
            <a:ext cx="11445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1" name="Rectangle 13"/>
          <p:cNvSpPr>
            <a:spLocks noChangeArrowheads="1"/>
          </p:cNvSpPr>
          <p:nvPr/>
        </p:nvSpPr>
        <p:spPr bwMode="auto">
          <a:xfrm>
            <a:off x="141288" y="990600"/>
            <a:ext cx="3341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quan tương đồng</a:t>
            </a:r>
          </a:p>
        </p:txBody>
      </p:sp>
      <p:sp>
        <p:nvSpPr>
          <p:cNvPr id="50182" name="TextBox 12"/>
          <p:cNvSpPr txBox="1">
            <a:spLocks noChangeArrowheads="1"/>
          </p:cNvSpPr>
          <p:nvPr/>
        </p:nvSpPr>
        <p:spPr bwMode="auto">
          <a:xfrm>
            <a:off x="762000" y="13668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54163" y="1630363"/>
            <a:ext cx="6751637" cy="5181600"/>
            <a:chOff x="30163" y="1676400"/>
            <a:chExt cx="6751637" cy="5181600"/>
          </a:xfrm>
        </p:grpSpPr>
        <p:pic>
          <p:nvPicPr>
            <p:cNvPr id="50184" name="Picture 18" descr="cau truc xuong ch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76400"/>
              <a:ext cx="53467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0163" y="1828800"/>
              <a:ext cx="675163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trúc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dơi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Rectangle 13"/>
          <p:cNvSpPr>
            <a:spLocks noChangeArrowheads="1"/>
          </p:cNvSpPr>
          <p:nvPr/>
        </p:nvSpPr>
        <p:spPr bwMode="auto">
          <a:xfrm>
            <a:off x="141288" y="990600"/>
            <a:ext cx="3341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quan tương đồng</a:t>
            </a:r>
          </a:p>
        </p:txBody>
      </p:sp>
      <p:pic>
        <p:nvPicPr>
          <p:cNvPr id="51206" name="Picture 7" descr="C:\Users\Admin\Downloads\104-1399467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81200"/>
            <a:ext cx="39274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9" descr="C:\Users\Admin\Downloads\nuocbot42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482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1000" y="5867400"/>
            <a:ext cx="3101975" cy="533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9738" y="5862638"/>
            <a:ext cx="3124200" cy="4953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3657600" y="6073775"/>
            <a:ext cx="1738313" cy="185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1" name="TextBox 11"/>
          <p:cNvSpPr txBox="1">
            <a:spLocks noChangeArrowheads="1"/>
          </p:cNvSpPr>
          <p:nvPr/>
        </p:nvSpPr>
        <p:spPr bwMode="auto">
          <a:xfrm>
            <a:off x="3919538" y="5768975"/>
            <a:ext cx="147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</a:p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đồng</a:t>
            </a:r>
          </a:p>
        </p:txBody>
      </p:sp>
      <p:sp>
        <p:nvSpPr>
          <p:cNvPr id="51212" name="TextBox 12"/>
          <p:cNvSpPr txBox="1">
            <a:spLocks noChangeArrowheads="1"/>
          </p:cNvSpPr>
          <p:nvPr/>
        </p:nvSpPr>
        <p:spPr bwMode="auto">
          <a:xfrm>
            <a:off x="762000" y="13668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52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350963"/>
            <a:ext cx="3454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38263"/>
            <a:ext cx="3557588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Line 6"/>
          <p:cNvSpPr>
            <a:spLocks noChangeShapeType="1"/>
          </p:cNvSpPr>
          <p:nvPr/>
        </p:nvSpPr>
        <p:spPr bwMode="auto">
          <a:xfrm flipH="1">
            <a:off x="1851025" y="5148263"/>
            <a:ext cx="206375" cy="8524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152400" y="5853113"/>
            <a:ext cx="332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GAI XƯƠNG RỒNG</a:t>
            </a:r>
            <a:endParaRPr lang="en-US" sz="28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4495800" y="585311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TUA CUỐN ĐẬU HÀ LAN</a:t>
            </a:r>
          </a:p>
        </p:txBody>
      </p:sp>
      <p:sp>
        <p:nvSpPr>
          <p:cNvPr id="52234" name="Line 9"/>
          <p:cNvSpPr>
            <a:spLocks noChangeShapeType="1"/>
          </p:cNvSpPr>
          <p:nvPr/>
        </p:nvSpPr>
        <p:spPr bwMode="auto">
          <a:xfrm>
            <a:off x="5137150" y="5000625"/>
            <a:ext cx="263525" cy="9286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52235" name="Oval 27"/>
          <p:cNvSpPr>
            <a:spLocks noChangeArrowheads="1"/>
          </p:cNvSpPr>
          <p:nvPr/>
        </p:nvSpPr>
        <p:spPr bwMode="auto">
          <a:xfrm>
            <a:off x="4699000" y="4446588"/>
            <a:ext cx="876300" cy="5540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1143000" y="6396038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biến dạng của lá</a:t>
            </a:r>
          </a:p>
        </p:txBody>
      </p:sp>
      <p:sp>
        <p:nvSpPr>
          <p:cNvPr id="52237" name="Oval 27"/>
          <p:cNvSpPr>
            <a:spLocks noChangeArrowheads="1"/>
          </p:cNvSpPr>
          <p:nvPr/>
        </p:nvSpPr>
        <p:spPr bwMode="auto">
          <a:xfrm>
            <a:off x="1676400" y="4598988"/>
            <a:ext cx="876300" cy="5540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52238" name="TextBox 2"/>
          <p:cNvSpPr txBox="1">
            <a:spLocks noChangeArrowheads="1"/>
          </p:cNvSpPr>
          <p:nvPr/>
        </p:nvSpPr>
        <p:spPr bwMode="auto">
          <a:xfrm>
            <a:off x="762000" y="9144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214688" y="6019800"/>
            <a:ext cx="1738312" cy="185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40" name="TextBox 5"/>
          <p:cNvSpPr txBox="1">
            <a:spLocks noChangeArrowheads="1"/>
          </p:cNvSpPr>
          <p:nvPr/>
        </p:nvSpPr>
        <p:spPr bwMode="auto">
          <a:xfrm>
            <a:off x="3476625" y="5715000"/>
            <a:ext cx="147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</a:p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52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TextBox 2"/>
          <p:cNvSpPr txBox="1">
            <a:spLocks noChangeArrowheads="1"/>
          </p:cNvSpPr>
          <p:nvPr/>
        </p:nvSpPr>
        <p:spPr bwMode="auto">
          <a:xfrm>
            <a:off x="762000" y="9144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Ý nghĩa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52400" y="1905000"/>
            <a:ext cx="7924800" cy="76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8" name="Picture 5" descr="co quan thoai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029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752600" y="4343400"/>
            <a:ext cx="3200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4280" name="Group 13"/>
          <p:cNvGrpSpPr>
            <a:grpSpLocks/>
          </p:cNvGrpSpPr>
          <p:nvPr/>
        </p:nvGrpSpPr>
        <p:grpSpPr bwMode="auto">
          <a:xfrm>
            <a:off x="141288" y="4267200"/>
            <a:ext cx="5268912" cy="2457450"/>
            <a:chOff x="141553" y="4267200"/>
            <a:chExt cx="5268647" cy="2457510"/>
          </a:xfrm>
        </p:grpSpPr>
        <p:pic>
          <p:nvPicPr>
            <p:cNvPr id="543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53" y="4724400"/>
              <a:ext cx="2859064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3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526" y="4267200"/>
              <a:ext cx="213360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317" name="TextBox 9"/>
            <p:cNvSpPr txBox="1">
              <a:spLocks noChangeArrowheads="1"/>
            </p:cNvSpPr>
            <p:nvPr/>
          </p:nvSpPr>
          <p:spPr bwMode="auto">
            <a:xfrm>
              <a:off x="258763" y="6172200"/>
              <a:ext cx="2636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 của động vật</a:t>
              </a:r>
            </a:p>
          </p:txBody>
        </p:sp>
        <p:sp>
          <p:nvSpPr>
            <p:cNvPr id="54318" name="TextBox 10"/>
            <p:cNvSpPr txBox="1">
              <a:spLocks noChangeArrowheads="1"/>
            </p:cNvSpPr>
            <p:nvPr/>
          </p:nvSpPr>
          <p:spPr bwMode="auto">
            <a:xfrm>
              <a:off x="2773363" y="6324600"/>
              <a:ext cx="2636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 cụt ở người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43500" y="1381125"/>
          <a:ext cx="4000499" cy="3811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659"/>
                <a:gridCol w="1002456"/>
                <a:gridCol w="999192"/>
                <a:gridCol w="999192"/>
              </a:tblGrid>
              <a:tr h="332377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 cơ quan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người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7132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 thừa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 tràng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7132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 cụt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7132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 mắt thứ ba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4313" name="TextBox 12"/>
          <p:cNvSpPr txBox="1">
            <a:spLocks noChangeArrowheads="1"/>
          </p:cNvSpPr>
          <p:nvPr/>
        </p:nvSpPr>
        <p:spPr bwMode="auto">
          <a:xfrm>
            <a:off x="3733800" y="2971800"/>
            <a:ext cx="13716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Manh tràng ở động vật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29000" y="2286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Rectangle 13"/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619250"/>
          <a:ext cx="8458199" cy="2881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564"/>
                <a:gridCol w="2119479"/>
                <a:gridCol w="2112578"/>
                <a:gridCol w="2112578"/>
              </a:tblGrid>
              <a:tr h="240186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Chức năng cơ quan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người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652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 tràng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8447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 cụt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8447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</a:p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5334" name="Picture 7" descr="co quan thoai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5890"/>
          <a:stretch>
            <a:fillRect/>
          </a:stretch>
        </p:blipFill>
        <p:spPr bwMode="auto">
          <a:xfrm>
            <a:off x="38100" y="4724400"/>
            <a:ext cx="4162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5" name="Picture 8" descr="co quan thoai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2" r="31299" b="46065"/>
          <a:stretch>
            <a:fillRect/>
          </a:stretch>
        </p:blipFill>
        <p:spPr bwMode="auto">
          <a:xfrm>
            <a:off x="4321175" y="4460875"/>
            <a:ext cx="16764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36" name="TextBox 9"/>
          <p:cNvSpPr txBox="1">
            <a:spLocks noChangeArrowheads="1"/>
          </p:cNvSpPr>
          <p:nvPr/>
        </p:nvSpPr>
        <p:spPr bwMode="auto">
          <a:xfrm>
            <a:off x="6705600" y="46482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Manh tràng ở động vật</a:t>
            </a:r>
          </a:p>
        </p:txBody>
      </p:sp>
      <p:sp>
        <p:nvSpPr>
          <p:cNvPr id="55337" name="TextBox 10"/>
          <p:cNvSpPr txBox="1">
            <a:spLocks noChangeArrowheads="1"/>
          </p:cNvSpPr>
          <p:nvPr/>
        </p:nvSpPr>
        <p:spPr bwMode="auto">
          <a:xfrm>
            <a:off x="4876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Tiêu hóa</a:t>
            </a:r>
          </a:p>
        </p:txBody>
      </p:sp>
      <p:sp>
        <p:nvSpPr>
          <p:cNvPr id="55338" name="TextBox 11"/>
          <p:cNvSpPr txBox="1">
            <a:spLocks noChangeArrowheads="1"/>
          </p:cNvSpPr>
          <p:nvPr/>
        </p:nvSpPr>
        <p:spPr bwMode="auto">
          <a:xfrm>
            <a:off x="6781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Rectangle 13"/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619250"/>
          <a:ext cx="8458199" cy="294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564"/>
                <a:gridCol w="2119479"/>
                <a:gridCol w="2112578"/>
                <a:gridCol w="2112578"/>
              </a:tblGrid>
              <a:tr h="304849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799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8556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 cụt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8556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</a:p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6358" name="TextBox 10"/>
          <p:cNvSpPr txBox="1">
            <a:spLocks noChangeArrowheads="1"/>
          </p:cNvSpPr>
          <p:nvPr/>
        </p:nvSpPr>
        <p:spPr bwMode="auto">
          <a:xfrm>
            <a:off x="4876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Tiêu hóa</a:t>
            </a:r>
          </a:p>
        </p:txBody>
      </p:sp>
      <p:sp>
        <p:nvSpPr>
          <p:cNvPr id="56359" name="TextBox 11"/>
          <p:cNvSpPr txBox="1">
            <a:spLocks noChangeArrowheads="1"/>
          </p:cNvSpPr>
          <p:nvPr/>
        </p:nvSpPr>
        <p:spPr bwMode="auto">
          <a:xfrm>
            <a:off x="6781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  <p:pic>
        <p:nvPicPr>
          <p:cNvPr id="563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10138"/>
            <a:ext cx="28590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400550"/>
            <a:ext cx="213518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62" name="TextBox 15"/>
          <p:cNvSpPr txBox="1">
            <a:spLocks noChangeArrowheads="1"/>
          </p:cNvSpPr>
          <p:nvPr/>
        </p:nvSpPr>
        <p:spPr bwMode="auto">
          <a:xfrm>
            <a:off x="5832475" y="6357938"/>
            <a:ext cx="263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Đuôi của động vật</a:t>
            </a:r>
          </a:p>
        </p:txBody>
      </p:sp>
      <p:sp>
        <p:nvSpPr>
          <p:cNvPr id="56363" name="TextBox 16"/>
          <p:cNvSpPr txBox="1">
            <a:spLocks noChangeArrowheads="1"/>
          </p:cNvSpPr>
          <p:nvPr/>
        </p:nvSpPr>
        <p:spPr bwMode="auto">
          <a:xfrm>
            <a:off x="2133600" y="6457950"/>
            <a:ext cx="263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cụt ở người</a:t>
            </a:r>
          </a:p>
        </p:txBody>
      </p:sp>
      <p:sp>
        <p:nvSpPr>
          <p:cNvPr id="50220" name="TextBox 17"/>
          <p:cNvSpPr txBox="1">
            <a:spLocks noChangeArrowheads="1"/>
          </p:cNvSpPr>
          <p:nvPr/>
        </p:nvSpPr>
        <p:spPr bwMode="auto">
          <a:xfrm>
            <a:off x="4610100" y="32004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Thăng bằng</a:t>
            </a:r>
          </a:p>
        </p:txBody>
      </p:sp>
      <p:sp>
        <p:nvSpPr>
          <p:cNvPr id="50221" name="TextBox 18"/>
          <p:cNvSpPr txBox="1">
            <a:spLocks noChangeArrowheads="1"/>
          </p:cNvSpPr>
          <p:nvPr/>
        </p:nvSpPr>
        <p:spPr bwMode="auto">
          <a:xfrm>
            <a:off x="6781800" y="32004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0" grpId="0"/>
      <p:bldP spid="50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9" name="Rectangle 13"/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619250"/>
          <a:ext cx="8458199" cy="294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564"/>
                <a:gridCol w="2119479"/>
                <a:gridCol w="2112578"/>
                <a:gridCol w="2112578"/>
              </a:tblGrid>
              <a:tr h="304849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người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799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 tràng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8556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 cụt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8556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</a:p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7382" name="TextBox 10"/>
          <p:cNvSpPr txBox="1">
            <a:spLocks noChangeArrowheads="1"/>
          </p:cNvSpPr>
          <p:nvPr/>
        </p:nvSpPr>
        <p:spPr bwMode="auto">
          <a:xfrm>
            <a:off x="4876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Tiêu hóa</a:t>
            </a:r>
          </a:p>
        </p:txBody>
      </p:sp>
      <p:sp>
        <p:nvSpPr>
          <p:cNvPr id="57383" name="TextBox 11"/>
          <p:cNvSpPr txBox="1">
            <a:spLocks noChangeArrowheads="1"/>
          </p:cNvSpPr>
          <p:nvPr/>
        </p:nvSpPr>
        <p:spPr bwMode="auto">
          <a:xfrm>
            <a:off x="6781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  <p:grpSp>
        <p:nvGrpSpPr>
          <p:cNvPr id="44072" name="Group 12"/>
          <p:cNvGrpSpPr>
            <a:grpSpLocks/>
          </p:cNvGrpSpPr>
          <p:nvPr/>
        </p:nvGrpSpPr>
        <p:grpSpPr bwMode="auto">
          <a:xfrm>
            <a:off x="927100" y="5026025"/>
            <a:ext cx="2501900" cy="1530350"/>
            <a:chOff x="470262" y="3270068"/>
            <a:chExt cx="2501538" cy="1530532"/>
          </a:xfrm>
        </p:grpSpPr>
        <p:pic>
          <p:nvPicPr>
            <p:cNvPr id="57393" name="Picture 13" descr="co quan thoai h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" t="29675" r="50000" b="40651"/>
            <a:stretch>
              <a:fillRect/>
            </a:stretch>
          </p:blipFill>
          <p:spPr bwMode="auto">
            <a:xfrm>
              <a:off x="470262" y="3270068"/>
              <a:ext cx="2272937" cy="128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1662302" y="4114718"/>
              <a:ext cx="1309498" cy="6858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4073" name="Group 15"/>
          <p:cNvGrpSpPr>
            <a:grpSpLocks/>
          </p:cNvGrpSpPr>
          <p:nvPr/>
        </p:nvGrpSpPr>
        <p:grpSpPr bwMode="auto">
          <a:xfrm>
            <a:off x="4953000" y="4803775"/>
            <a:ext cx="2501900" cy="2819400"/>
            <a:chOff x="470262" y="1981201"/>
            <a:chExt cx="2501538" cy="2819399"/>
          </a:xfrm>
        </p:grpSpPr>
        <p:pic>
          <p:nvPicPr>
            <p:cNvPr id="57391" name="Picture 16" descr="co quan thoai h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" t="2" r="50000" b="70325"/>
            <a:stretch>
              <a:fillRect/>
            </a:stretch>
          </p:blipFill>
          <p:spPr bwMode="auto">
            <a:xfrm>
              <a:off x="470262" y="1981201"/>
              <a:ext cx="2272937" cy="128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1662302" y="4114800"/>
              <a:ext cx="1309498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386" name="TextBox 1"/>
          <p:cNvSpPr txBox="1">
            <a:spLocks noChangeArrowheads="1"/>
          </p:cNvSpPr>
          <p:nvPr/>
        </p:nvSpPr>
        <p:spPr bwMode="auto">
          <a:xfrm>
            <a:off x="4610100" y="32004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Thăng bằng</a:t>
            </a:r>
          </a:p>
        </p:txBody>
      </p:sp>
      <p:sp>
        <p:nvSpPr>
          <p:cNvPr id="57387" name="TextBox 18"/>
          <p:cNvSpPr txBox="1">
            <a:spLocks noChangeArrowheads="1"/>
          </p:cNvSpPr>
          <p:nvPr/>
        </p:nvSpPr>
        <p:spPr bwMode="auto">
          <a:xfrm>
            <a:off x="6781800" y="32004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  <p:sp>
        <p:nvSpPr>
          <p:cNvPr id="44076" name="TextBox 19"/>
          <p:cNvSpPr txBox="1">
            <a:spLocks noChangeArrowheads="1"/>
          </p:cNvSpPr>
          <p:nvPr/>
        </p:nvSpPr>
        <p:spPr bwMode="auto">
          <a:xfrm>
            <a:off x="4724400" y="3962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mắt</a:t>
            </a:r>
          </a:p>
        </p:txBody>
      </p:sp>
      <p:sp>
        <p:nvSpPr>
          <p:cNvPr id="44077" name="TextBox 20"/>
          <p:cNvSpPr txBox="1">
            <a:spLocks noChangeArrowheads="1"/>
          </p:cNvSpPr>
          <p:nvPr/>
        </p:nvSpPr>
        <p:spPr bwMode="auto">
          <a:xfrm>
            <a:off x="6934200" y="395763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6600" y="4648200"/>
            <a:ext cx="3505200" cy="2209800"/>
          </a:xfrm>
          <a:prstGeom prst="roundRect">
            <a:avLst>
              <a:gd name="adj" fmla="val 338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6" grpId="0"/>
      <p:bldP spid="44077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3"/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2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752600"/>
          <a:ext cx="845820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3048000"/>
                <a:gridCol w="3505200"/>
              </a:tblGrid>
              <a:tr h="36573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quan thoái hóa</a:t>
                      </a:r>
                      <a:endParaRPr lang="en-US" sz="2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29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29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29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31" name="TextBox 7"/>
          <p:cNvSpPr txBox="1">
            <a:spLocks noChangeArrowheads="1"/>
          </p:cNvSpPr>
          <p:nvPr/>
        </p:nvSpPr>
        <p:spPr bwMode="auto">
          <a:xfrm>
            <a:off x="2590800" y="260032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nguồn gốc</a:t>
            </a:r>
          </a:p>
        </p:txBody>
      </p:sp>
      <p:sp>
        <p:nvSpPr>
          <p:cNvPr id="21532" name="TextBox 8"/>
          <p:cNvSpPr txBox="1">
            <a:spLocks noChangeArrowheads="1"/>
          </p:cNvSpPr>
          <p:nvPr/>
        </p:nvSpPr>
        <p:spPr bwMode="auto">
          <a:xfrm>
            <a:off x="5638800" y="25908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nguồn gốc</a:t>
            </a:r>
          </a:p>
        </p:txBody>
      </p:sp>
      <p:sp>
        <p:nvSpPr>
          <p:cNvPr id="21533" name="TextBox 9"/>
          <p:cNvSpPr txBox="1">
            <a:spLocks noChangeArrowheads="1"/>
          </p:cNvSpPr>
          <p:nvPr/>
        </p:nvSpPr>
        <p:spPr bwMode="auto">
          <a:xfrm>
            <a:off x="2362200" y="4124325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còn/tiêu giảm</a:t>
            </a:r>
          </a:p>
        </p:txBody>
      </p:sp>
      <p:sp>
        <p:nvSpPr>
          <p:cNvPr id="21534" name="TextBox 10"/>
          <p:cNvSpPr txBox="1">
            <a:spLocks noChangeArrowheads="1"/>
          </p:cNvSpPr>
          <p:nvPr/>
        </p:nvSpPr>
        <p:spPr bwMode="auto">
          <a:xfrm>
            <a:off x="2362200" y="5105400"/>
            <a:ext cx="6934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thoái hóa cũng là cơ quan tương đồng vì chúng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nguồn từ cùng 1 cơ quan tổ tiên </a:t>
            </a:r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</a:t>
            </a:r>
            <a:r>
              <a:rPr lang="en-US" sz="28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không còn hoặc tiêu giảm</a:t>
            </a:r>
          </a:p>
        </p:txBody>
      </p:sp>
      <p:sp>
        <p:nvSpPr>
          <p:cNvPr id="21535" name="TextBox 11"/>
          <p:cNvSpPr txBox="1">
            <a:spLocks noChangeArrowheads="1"/>
          </p:cNvSpPr>
          <p:nvPr/>
        </p:nvSpPr>
        <p:spPr bwMode="auto">
          <a:xfrm>
            <a:off x="5638800" y="41148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1" grpId="0"/>
      <p:bldP spid="21532" grpId="0"/>
      <p:bldP spid="21533" grpId="0"/>
      <p:bldP spid="21534" grpId="0"/>
      <p:bldP spid="215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 txBox="1">
            <a:spLocks/>
          </p:cNvSpPr>
          <p:nvPr/>
        </p:nvSpPr>
        <p:spPr bwMode="auto">
          <a:xfrm>
            <a:off x="3184525" y="1295400"/>
            <a:ext cx="4419600" cy="1524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651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 khôn, ruột thừa, xương cụt ở người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WIN7\Desktop\HÌNH KHÓA LUẬN\BAI 24\xuong-chau-xuong-cung-xuong-cut.jpg"/>
          <p:cNvPicPr>
            <a:picLocks noChangeAspect="1" noChangeArrowheads="1"/>
          </p:cNvPicPr>
          <p:nvPr/>
        </p:nvPicPr>
        <p:blipFill>
          <a:blip r:embed="rId3"/>
          <a:srcRect l="-6957" t="29299" r="-4355" b="-8379"/>
          <a:stretch>
            <a:fillRect/>
          </a:stretch>
        </p:blipFill>
        <p:spPr bwMode="auto">
          <a:xfrm>
            <a:off x="228600" y="3962400"/>
            <a:ext cx="3657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C:\Users\WIN7\Desktop\HÌNH KHÓA LUẬN\BAI 24\RuotThua.jpg"/>
          <p:cNvPicPr>
            <a:picLocks noChangeAspect="1" noChangeArrowheads="1"/>
          </p:cNvPicPr>
          <p:nvPr/>
        </p:nvPicPr>
        <p:blipFill>
          <a:blip r:embed="rId4"/>
          <a:srcRect b="53"/>
          <a:stretch>
            <a:fillRect/>
          </a:stretch>
        </p:blipFill>
        <p:spPr bwMode="auto">
          <a:xfrm>
            <a:off x="4158574" y="3048000"/>
            <a:ext cx="4528226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WIN7\Desktop\nhakhoaocare_nhorang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0" y="1524000"/>
            <a:ext cx="2445000" cy="2070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Box 2"/>
          <p:cNvSpPr txBox="1">
            <a:spLocks noChangeArrowheads="1"/>
          </p:cNvSpPr>
          <p:nvPr/>
        </p:nvSpPr>
        <p:spPr bwMode="auto">
          <a:xfrm>
            <a:off x="762000" y="6096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  <p:sp>
        <p:nvSpPr>
          <p:cNvPr id="59399" name="Rectangle 13"/>
          <p:cNvSpPr>
            <a:spLocks noChangeArrowheads="1"/>
          </p:cNvSpPr>
          <p:nvPr/>
        </p:nvSpPr>
        <p:spPr bwMode="auto">
          <a:xfrm>
            <a:off x="141288" y="2286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bosa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24213"/>
            <a:ext cx="47244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557213"/>
            <a:ext cx="364013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57213"/>
            <a:ext cx="37211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557213"/>
            <a:ext cx="340995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57525"/>
            <a:ext cx="37338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\Downloads\hình nen\ga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49530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11009339-chim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"/>
            <a:ext cx="43434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138"/>
            <a:ext cx="4894263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4" name="Picture 2" descr="C:\Users\Admin\Downloads\hình nen\th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r="9821"/>
          <a:stretch>
            <a:fillRect/>
          </a:stretch>
        </p:blipFill>
        <p:spPr bwMode="auto">
          <a:xfrm>
            <a:off x="4876800" y="3352800"/>
            <a:ext cx="5019675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Admin\Downloads\hình nen\chim 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01613"/>
            <a:ext cx="4419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ownloads\hình nen\chim co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40088"/>
            <a:ext cx="491966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Admin\Downloads\hình nen\me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344863"/>
            <a:ext cx="40941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Admin\Downloads\hình nen\soc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9530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t56156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8975"/>
            <a:ext cx="4572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t56157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5"/>
            <a:ext cx="44196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e24b069a-bcbf-4f84-8960-b93db212078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42277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untitle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-138113"/>
            <a:ext cx="46101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duaca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613"/>
            <a:ext cx="5715000" cy="70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achu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3724275"/>
            <a:ext cx="4183062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7" descr="sau-rie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0"/>
            <a:ext cx="42703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13-02H-BasilosaurusLeg-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125"/>
            <a:ext cx="72390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762000" y="5349875"/>
            <a:ext cx="7772400" cy="120015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voi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còn di tích của xương đai hông, xương đùi và xương chày, hoàn toàn không dính với cột sống…        </a:t>
            </a:r>
          </a:p>
          <a:p>
            <a:pPr eaLnBrk="1" hangingPunct="1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cá voi là động vật có vú.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5257800"/>
            <a:ext cx="815340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tỏ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các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loài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vật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hiện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nay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đều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được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hóa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một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loài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tô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̉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tiên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Box 2"/>
          <p:cNvSpPr txBox="1">
            <a:spLocks noChangeArrowheads="1"/>
          </p:cNvSpPr>
          <p:nvPr/>
        </p:nvSpPr>
        <p:spPr bwMode="auto">
          <a:xfrm>
            <a:off x="228600" y="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Ý nghĩa </a:t>
            </a:r>
          </a:p>
        </p:txBody>
      </p:sp>
      <p:sp>
        <p:nvSpPr>
          <p:cNvPr id="60422" name="TextBox 2"/>
          <p:cNvSpPr txBox="1">
            <a:spLocks noChangeArrowheads="1"/>
          </p:cNvSpPr>
          <p:nvPr/>
        </p:nvSpPr>
        <p:spPr bwMode="auto">
          <a:xfrm>
            <a:off x="7038975" y="295592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 VOI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allAtOnce" animBg="1"/>
      <p:bldP spid="51203" grpId="1" build="allAtOnce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C:\Users\Admin\Downloads\hình nen\t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0"/>
            <a:ext cx="8305800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200" y="381000"/>
            <a:ext cx="762000" cy="685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2590800"/>
            <a:ext cx="5410200" cy="335280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do 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9" descr="C:\Users\Admin\Downloads\hình ne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13"/>
          <p:cNvSpPr>
            <a:spLocks noChangeArrowheads="1"/>
          </p:cNvSpPr>
          <p:nvPr/>
        </p:nvSpPr>
        <p:spPr bwMode="auto">
          <a:xfrm>
            <a:off x="2743200" y="1116013"/>
            <a:ext cx="2963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2354263" y="655638"/>
            <a:ext cx="6370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1" name="Rectangle 1"/>
          <p:cNvSpPr>
            <a:spLocks noChangeArrowheads="1"/>
          </p:cNvSpPr>
          <p:nvPr/>
        </p:nvSpPr>
        <p:spPr bwMode="auto">
          <a:xfrm>
            <a:off x="2786063" y="157956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Định nghĩa:</a:t>
            </a:r>
          </a:p>
        </p:txBody>
      </p:sp>
      <p:sp>
        <p:nvSpPr>
          <p:cNvPr id="2" name="Snip Diagonal Corner Rectangle 1"/>
          <p:cNvSpPr/>
          <p:nvPr/>
        </p:nvSpPr>
        <p:spPr>
          <a:xfrm>
            <a:off x="2209800" y="2544763"/>
            <a:ext cx="7116763" cy="2171700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nl-NL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 những cơ quan </a:t>
            </a:r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 nhau về nguồn gốc </a:t>
            </a:r>
            <a:r>
              <a:rPr lang="nl-NL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nhưng đảm nhiệm những </a:t>
            </a:r>
            <a:r>
              <a:rPr lang="nl-N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 phận giống nhau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1450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4">
            <a:lum bright="-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778000"/>
            <a:ext cx="15875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gai h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7500" r="2000" b="23750"/>
          <a:stretch>
            <a:fillRect/>
          </a:stretch>
        </p:blipFill>
        <p:spPr bwMode="auto">
          <a:xfrm>
            <a:off x="7048500" y="4286250"/>
            <a:ext cx="1524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xương r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5270500" y="4286250"/>
            <a:ext cx="14112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7" descr="Phan_Hoa_Giam_Ca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2632" b="7826"/>
          <a:stretch>
            <a:fillRect/>
          </a:stretch>
        </p:blipFill>
        <p:spPr bwMode="auto">
          <a:xfrm>
            <a:off x="4889500" y="1770063"/>
            <a:ext cx="1714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18" descr="FG14_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3876" r="48224" b="9085"/>
          <a:stretch>
            <a:fillRect/>
          </a:stretch>
        </p:blipFill>
        <p:spPr bwMode="auto">
          <a:xfrm>
            <a:off x="7175500" y="1773238"/>
            <a:ext cx="17145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500" y="3565525"/>
            <a:ext cx="9080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các một số loài côn trùng và cánh lớp chim</a:t>
            </a:r>
          </a:p>
        </p:txBody>
      </p:sp>
      <p:sp>
        <p:nvSpPr>
          <p:cNvPr id="23" name="Left Brace 22"/>
          <p:cNvSpPr>
            <a:spLocks/>
          </p:cNvSpPr>
          <p:nvPr/>
        </p:nvSpPr>
        <p:spPr bwMode="auto">
          <a:xfrm rot="-5400000">
            <a:off x="2103437" y="4087813"/>
            <a:ext cx="428625" cy="4254500"/>
          </a:xfrm>
          <a:prstGeom prst="leftBrace">
            <a:avLst>
              <a:gd name="adj1" fmla="val 7265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80010" tIns="40005" rIns="80010" bIns="40005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667250" y="6359525"/>
            <a:ext cx="470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 xương rồng và gai hoa hồng</a:t>
            </a:r>
          </a:p>
        </p:txBody>
      </p:sp>
      <p:sp>
        <p:nvSpPr>
          <p:cNvPr id="26" name="Left Brace 25"/>
          <p:cNvSpPr>
            <a:spLocks/>
          </p:cNvSpPr>
          <p:nvPr/>
        </p:nvSpPr>
        <p:spPr bwMode="auto">
          <a:xfrm rot="-5400000">
            <a:off x="6782593" y="4504532"/>
            <a:ext cx="214313" cy="3492500"/>
          </a:xfrm>
          <a:prstGeom prst="leftBrace">
            <a:avLst>
              <a:gd name="adj1" fmla="val 108264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80010" tIns="40005" rIns="80010" bIns="40005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27000" y="6359525"/>
            <a:ext cx="4699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hoàng tinh và củ khoai lang</a:t>
            </a:r>
          </a:p>
        </p:txBody>
      </p:sp>
      <p:sp>
        <p:nvSpPr>
          <p:cNvPr id="28" name="Left Brace 27"/>
          <p:cNvSpPr>
            <a:spLocks/>
          </p:cNvSpPr>
          <p:nvPr/>
        </p:nvSpPr>
        <p:spPr bwMode="auto">
          <a:xfrm rot="-5400000">
            <a:off x="4452937" y="-476249"/>
            <a:ext cx="428625" cy="7937500"/>
          </a:xfrm>
          <a:prstGeom prst="leftBrace">
            <a:avLst>
              <a:gd name="adj1" fmla="val 72617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80010" tIns="40005" rIns="80010" bIns="40005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502" name="Left-Right Arrow 15"/>
          <p:cNvSpPr>
            <a:spLocks noChangeArrowheads="1"/>
          </p:cNvSpPr>
          <p:nvPr/>
        </p:nvSpPr>
        <p:spPr bwMode="auto">
          <a:xfrm>
            <a:off x="2159000" y="2349500"/>
            <a:ext cx="444500" cy="214313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010" tIns="40005" rIns="80010" bIns="40005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503" name="Left-Right Arrow 15"/>
          <p:cNvSpPr>
            <a:spLocks noChangeArrowheads="1"/>
          </p:cNvSpPr>
          <p:nvPr/>
        </p:nvSpPr>
        <p:spPr bwMode="auto">
          <a:xfrm>
            <a:off x="6667500" y="2349500"/>
            <a:ext cx="444500" cy="214313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010" tIns="40005" rIns="80010" bIns="40005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504" name="Left-Right Arrow 15"/>
          <p:cNvSpPr>
            <a:spLocks noChangeArrowheads="1"/>
          </p:cNvSpPr>
          <p:nvPr/>
        </p:nvSpPr>
        <p:spPr bwMode="auto">
          <a:xfrm>
            <a:off x="6667500" y="4929188"/>
            <a:ext cx="444500" cy="214312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010" tIns="40005" rIns="80010" bIns="40005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505" name="Left-Right Arrow 15"/>
          <p:cNvSpPr>
            <a:spLocks noChangeArrowheads="1"/>
          </p:cNvSpPr>
          <p:nvPr/>
        </p:nvSpPr>
        <p:spPr bwMode="auto">
          <a:xfrm>
            <a:off x="2286000" y="5357813"/>
            <a:ext cx="444500" cy="214312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010" tIns="40005" rIns="80010" bIns="40005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506" name="Text Box 9"/>
          <p:cNvSpPr txBox="1">
            <a:spLocks noChangeArrowheads="1"/>
          </p:cNvSpPr>
          <p:nvPr/>
        </p:nvSpPr>
        <p:spPr bwMode="auto">
          <a:xfrm>
            <a:off x="139700" y="914400"/>
            <a:ext cx="411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63507" name="Line 27"/>
          <p:cNvSpPr>
            <a:spLocks noChangeShapeType="1"/>
          </p:cNvSpPr>
          <p:nvPr/>
        </p:nvSpPr>
        <p:spPr bwMode="auto">
          <a:xfrm>
            <a:off x="4699000" y="4143375"/>
            <a:ext cx="0" cy="271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63508" name="Line 28"/>
          <p:cNvSpPr>
            <a:spLocks noChangeShapeType="1"/>
          </p:cNvSpPr>
          <p:nvPr/>
        </p:nvSpPr>
        <p:spPr bwMode="auto">
          <a:xfrm flipV="1">
            <a:off x="63500" y="4143375"/>
            <a:ext cx="8953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63509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0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2" name="TextBox 1"/>
          <p:cNvSpPr txBox="1">
            <a:spLocks noChangeArrowheads="1"/>
          </p:cNvSpPr>
          <p:nvPr/>
        </p:nvSpPr>
        <p:spPr bwMode="auto">
          <a:xfrm>
            <a:off x="304800" y="139065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  <p:pic>
        <p:nvPicPr>
          <p:cNvPr id="63513" name="Picture 27" descr="C:\Users\Admin\Downloads\hình nen\binhtinhjz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311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28" descr="C:\Users\Admin\Downloads\hình nen\tải xuố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495800"/>
            <a:ext cx="19431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5" name="Oval 1"/>
          <p:cNvSpPr>
            <a:spLocks noChangeArrowheads="1"/>
          </p:cNvSpPr>
          <p:nvPr/>
        </p:nvSpPr>
        <p:spPr bwMode="auto">
          <a:xfrm>
            <a:off x="6248400" y="5465763"/>
            <a:ext cx="419100" cy="2492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>
              <a:latin typeface="Verdana" panose="020B0604030504040204" pitchFamily="34" charset="0"/>
            </a:endParaRPr>
          </a:p>
        </p:txBody>
      </p:sp>
      <p:sp>
        <p:nvSpPr>
          <p:cNvPr id="63516" name="Oval 28"/>
          <p:cNvSpPr>
            <a:spLocks noChangeArrowheads="1"/>
          </p:cNvSpPr>
          <p:nvPr/>
        </p:nvSpPr>
        <p:spPr bwMode="auto">
          <a:xfrm>
            <a:off x="7086600" y="5618163"/>
            <a:ext cx="419100" cy="2492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/>
      <p:bldP spid="26" grpId="0" animBg="1"/>
      <p:bldP spid="27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23950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>
            <a:lum bright="-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2819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Line 7"/>
          <p:cNvSpPr>
            <a:spLocks noChangeShapeType="1"/>
          </p:cNvSpPr>
          <p:nvPr/>
        </p:nvSpPr>
        <p:spPr bwMode="auto">
          <a:xfrm>
            <a:off x="3810000" y="4800600"/>
            <a:ext cx="2286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Line 9"/>
          <p:cNvSpPr>
            <a:spLocks noChangeShapeType="1"/>
          </p:cNvSpPr>
          <p:nvPr/>
        </p:nvSpPr>
        <p:spPr bwMode="auto">
          <a:xfrm flipV="1">
            <a:off x="3810000" y="1752600"/>
            <a:ext cx="2286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6019800" y="123825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bướm là biến đổi mấu lồi ở ngực côn trùng </a:t>
            </a:r>
          </a:p>
        </p:txBody>
      </p:sp>
      <p:sp>
        <p:nvSpPr>
          <p:cNvPr id="64519" name="TextBox 8"/>
          <p:cNvSpPr txBox="1">
            <a:spLocks noChangeArrowheads="1"/>
          </p:cNvSpPr>
          <p:nvPr/>
        </p:nvSpPr>
        <p:spPr bwMode="auto">
          <a:xfrm>
            <a:off x="6019800" y="4286250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dơi là biến đổi chi trước của loài tổ tiên</a:t>
            </a: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3" name="Rectangle 13"/>
          <p:cNvSpPr>
            <a:spLocks noChangeArrowheads="1"/>
          </p:cNvSpPr>
          <p:nvPr/>
        </p:nvSpPr>
        <p:spPr bwMode="auto">
          <a:xfrm>
            <a:off x="141288" y="990600"/>
            <a:ext cx="2963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64524" name="TextBox 13"/>
          <p:cNvSpPr txBox="1">
            <a:spLocks noChangeArrowheads="1"/>
          </p:cNvSpPr>
          <p:nvPr/>
        </p:nvSpPr>
        <p:spPr bwMode="auto">
          <a:xfrm>
            <a:off x="304800" y="139065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FG1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3876" r="48224" b="9085"/>
          <a:stretch>
            <a:fillRect/>
          </a:stretch>
        </p:blipFill>
        <p:spPr bwMode="auto">
          <a:xfrm>
            <a:off x="1447800" y="38100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6858000" y="1295400"/>
            <a:ext cx="2286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Cánh ong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 phát tiển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 từ mặt lưng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của phần ngực 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6324600" y="4572000"/>
            <a:ext cx="2209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Cánh chim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 là biến dạng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của chi trước</a:t>
            </a:r>
            <a:r>
              <a:rPr lang="en-US"/>
              <a:t> </a:t>
            </a:r>
          </a:p>
        </p:txBody>
      </p:sp>
      <p:sp>
        <p:nvSpPr>
          <p:cNvPr id="65541" name="Line 7"/>
          <p:cNvSpPr>
            <a:spLocks noChangeShapeType="1"/>
          </p:cNvSpPr>
          <p:nvPr/>
        </p:nvSpPr>
        <p:spPr bwMode="auto">
          <a:xfrm>
            <a:off x="4267200" y="4876800"/>
            <a:ext cx="1981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2" name="Picture 8" descr="Phan_Hoa_Giam_C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2632" b="7826"/>
          <a:stretch>
            <a:fillRect/>
          </a:stretch>
        </p:blipFill>
        <p:spPr bwMode="auto">
          <a:xfrm>
            <a:off x="1447800" y="1447800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Line 9"/>
          <p:cNvSpPr>
            <a:spLocks noChangeShapeType="1"/>
          </p:cNvSpPr>
          <p:nvPr/>
        </p:nvSpPr>
        <p:spPr bwMode="auto">
          <a:xfrm>
            <a:off x="6096000" y="1600200"/>
            <a:ext cx="762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5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7" name="Rectangle 13"/>
          <p:cNvSpPr>
            <a:spLocks noChangeArrowheads="1"/>
          </p:cNvSpPr>
          <p:nvPr/>
        </p:nvSpPr>
        <p:spPr bwMode="auto">
          <a:xfrm>
            <a:off x="141288" y="990600"/>
            <a:ext cx="2963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65548" name="TextBox 12"/>
          <p:cNvSpPr txBox="1">
            <a:spLocks noChangeArrowheads="1"/>
          </p:cNvSpPr>
          <p:nvPr/>
        </p:nvSpPr>
        <p:spPr bwMode="auto">
          <a:xfrm>
            <a:off x="141288" y="1390650"/>
            <a:ext cx="455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423025"/>
            <a:ext cx="1876425" cy="298450"/>
          </a:xfr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14FD99-57ED-400D-B2EE-6B358BDC8B50}" type="slidenum">
              <a:rPr lang="en-US">
                <a:solidFill>
                  <a:srgbClr val="FFFFFF"/>
                </a:solidFill>
              </a:rPr>
              <a:pPr eaLnBrk="1" hangingPunct="1"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6563" name="Text Box 8"/>
          <p:cNvSpPr txBox="1">
            <a:spLocks noChangeArrowheads="1"/>
          </p:cNvSpPr>
          <p:nvPr/>
        </p:nvSpPr>
        <p:spPr bwMode="auto">
          <a:xfrm>
            <a:off x="4343400" y="5638800"/>
            <a:ext cx="4025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Gai hoa hồng</a:t>
            </a:r>
          </a:p>
          <a:p>
            <a:pPr algn="ctr" eaLnBrk="1" hangingPunct="1"/>
            <a:r>
              <a:rPr 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( phát triển từ biểu bì thân) </a:t>
            </a:r>
          </a:p>
        </p:txBody>
      </p:sp>
      <p:sp>
        <p:nvSpPr>
          <p:cNvPr id="66564" name="Text Box 9"/>
          <p:cNvSpPr txBox="1">
            <a:spLocks noChangeArrowheads="1"/>
          </p:cNvSpPr>
          <p:nvPr/>
        </p:nvSpPr>
        <p:spPr bwMode="auto">
          <a:xfrm>
            <a:off x="414338" y="5562600"/>
            <a:ext cx="3014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Gai xương rồng     </a:t>
            </a:r>
          </a:p>
          <a:p>
            <a:pPr algn="ctr" eaLnBrk="1" hangingPunct="1"/>
            <a:r>
              <a:rPr 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( biến dạng của lá)</a:t>
            </a:r>
            <a:r>
              <a:rPr 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565" name="Rectangle 13"/>
          <p:cNvSpPr>
            <a:spLocks noChangeArrowheads="1"/>
          </p:cNvSpPr>
          <p:nvPr/>
        </p:nvSpPr>
        <p:spPr bwMode="auto">
          <a:xfrm>
            <a:off x="141288" y="914400"/>
            <a:ext cx="2963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7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9" name="Picture 9" descr="gai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9290" r="6557" b="9435"/>
          <a:stretch>
            <a:fillRect/>
          </a:stretch>
        </p:blipFill>
        <p:spPr bwMode="auto">
          <a:xfrm>
            <a:off x="4114800" y="1905000"/>
            <a:ext cx="42545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Oval 27"/>
          <p:cNvSpPr>
            <a:spLocks noChangeArrowheads="1"/>
          </p:cNvSpPr>
          <p:nvPr/>
        </p:nvSpPr>
        <p:spPr bwMode="auto">
          <a:xfrm>
            <a:off x="7162800" y="3592513"/>
            <a:ext cx="558800" cy="5842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sz="2800">
              <a:solidFill>
                <a:srgbClr val="FF0000"/>
              </a:solidFill>
            </a:endParaRPr>
          </a:p>
        </p:txBody>
      </p:sp>
      <p:pic>
        <p:nvPicPr>
          <p:cNvPr id="66571" name="Picture 10" descr="xuong 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81200"/>
            <a:ext cx="381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Oval 27"/>
          <p:cNvSpPr>
            <a:spLocks noChangeArrowheads="1"/>
          </p:cNvSpPr>
          <p:nvPr/>
        </p:nvSpPr>
        <p:spPr bwMode="auto">
          <a:xfrm>
            <a:off x="1368425" y="4502150"/>
            <a:ext cx="614363" cy="584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762000"/>
          <a:ext cx="8229600" cy="6030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129"/>
                <a:gridCol w="2597873"/>
                <a:gridCol w="3426598"/>
              </a:tblGrid>
              <a:tr h="6833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gốc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9302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dơi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4920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bướm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02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Gai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118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Gai hoa hồng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334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334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617" name="TextBox 4"/>
          <p:cNvSpPr txBox="1">
            <a:spLocks noChangeArrowheads="1"/>
          </p:cNvSpPr>
          <p:nvPr/>
        </p:nvSpPr>
        <p:spPr bwMode="auto">
          <a:xfrm>
            <a:off x="2362200" y="167163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 trước của bò sát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618" name="TextBox 5"/>
          <p:cNvSpPr txBox="1">
            <a:spLocks noChangeArrowheads="1"/>
          </p:cNvSpPr>
          <p:nvPr/>
        </p:nvSpPr>
        <p:spPr bwMode="auto">
          <a:xfrm>
            <a:off x="2514600" y="25908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lưng của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phần ngực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côn trùng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619" name="TextBox 6"/>
          <p:cNvSpPr txBox="1">
            <a:spLocks noChangeArrowheads="1"/>
          </p:cNvSpPr>
          <p:nvPr/>
        </p:nvSpPr>
        <p:spPr bwMode="auto">
          <a:xfrm>
            <a:off x="2514600" y="3962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</a:p>
        </p:txBody>
      </p:sp>
      <p:sp>
        <p:nvSpPr>
          <p:cNvPr id="67620" name="TextBox 7"/>
          <p:cNvSpPr txBox="1">
            <a:spLocks noChangeArrowheads="1"/>
          </p:cNvSpPr>
          <p:nvPr/>
        </p:nvSpPr>
        <p:spPr bwMode="auto">
          <a:xfrm>
            <a:off x="2514600" y="4800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Biểu bì thân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621" name="TextBox 8"/>
          <p:cNvSpPr txBox="1">
            <a:spLocks noChangeArrowheads="1"/>
          </p:cNvSpPr>
          <p:nvPr/>
        </p:nvSpPr>
        <p:spPr bwMode="auto">
          <a:xfrm>
            <a:off x="2514600" y="548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622" name="TextBox 9"/>
          <p:cNvSpPr txBox="1">
            <a:spLocks noChangeArrowheads="1"/>
          </p:cNvSpPr>
          <p:nvPr/>
        </p:nvSpPr>
        <p:spPr bwMode="auto">
          <a:xfrm>
            <a:off x="2514600" y="61722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623" name="TextBox 10"/>
          <p:cNvSpPr txBox="1">
            <a:spLocks noChangeArrowheads="1"/>
          </p:cNvSpPr>
          <p:nvPr/>
        </p:nvSpPr>
        <p:spPr bwMode="auto">
          <a:xfrm>
            <a:off x="5334000" y="2068513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sinh vật bay lượn </a:t>
            </a:r>
          </a:p>
        </p:txBody>
      </p:sp>
      <p:sp>
        <p:nvSpPr>
          <p:cNvPr id="67624" name="TextBox 11"/>
          <p:cNvSpPr txBox="1">
            <a:spLocks noChangeArrowheads="1"/>
          </p:cNvSpPr>
          <p:nvPr/>
        </p:nvSpPr>
        <p:spPr bwMode="auto">
          <a:xfrm>
            <a:off x="5257800" y="4267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</a:p>
        </p:txBody>
      </p:sp>
      <p:sp>
        <p:nvSpPr>
          <p:cNvPr id="67625" name="TextBox 12"/>
          <p:cNvSpPr txBox="1">
            <a:spLocks noChangeArrowheads="1"/>
          </p:cNvSpPr>
          <p:nvPr/>
        </p:nvSpPr>
        <p:spPr bwMode="auto">
          <a:xfrm>
            <a:off x="5410200" y="571023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trữ dinh dưỡng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0"/>
            <a:ext cx="71628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 ÁN PHIẾU HỌC TẬP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0" name="Picture 10" descr="question_pop_up_from_box_rotate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4538663"/>
            <a:ext cx="1068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9"/>
          <p:cNvSpPr txBox="1">
            <a:spLocks noChangeArrowheads="1"/>
          </p:cNvSpPr>
          <p:nvPr/>
        </p:nvSpPr>
        <p:spPr bwMode="auto">
          <a:xfrm>
            <a:off x="139700" y="95726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68612" name="TextBox 9"/>
          <p:cNvSpPr txBox="1">
            <a:spLocks noChangeArrowheads="1"/>
          </p:cNvSpPr>
          <p:nvPr/>
        </p:nvSpPr>
        <p:spPr bwMode="auto">
          <a:xfrm>
            <a:off x="317500" y="1752600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lphaLcPeriod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  <a:p>
            <a:pPr algn="just" eaLnBrk="1" hangingPunct="1">
              <a:buFontTx/>
              <a:buAutoNum type="alphaLcPeriod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  <a:p>
            <a:pPr algn="just" eaLnBrk="1" hangingPunct="1">
              <a:buFontTx/>
              <a:buAutoNum type="alphaLcPeriod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Ý nghĩa: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87400" y="4567238"/>
            <a:ext cx="7366000" cy="1071562"/>
          </a:xfrm>
          <a:prstGeom prst="wedgeRoundRectCallout">
            <a:avLst>
              <a:gd name="adj1" fmla="val -44574"/>
              <a:gd name="adj2" fmla="val 13194"/>
              <a:gd name="adj3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1412" tIns="45707" rIns="91412" bIns="45707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ý nghĩa của việc nghiên cứu cơ quan tương tự trong tiến hoá ?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15900" y="3352800"/>
            <a:ext cx="850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</a:rPr>
              <a:t> Cơ quan tương tự phản ánh sự tiến hoá đồng quy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6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3"/>
          <p:cNvGrpSpPr>
            <a:grpSpLocks/>
          </p:cNvGrpSpPr>
          <p:nvPr/>
        </p:nvGrpSpPr>
        <p:grpSpPr bwMode="auto">
          <a:xfrm>
            <a:off x="4953000" y="3657600"/>
            <a:ext cx="4114800" cy="3081338"/>
            <a:chOff x="3120" y="2544"/>
            <a:chExt cx="2592" cy="1941"/>
          </a:xfrm>
        </p:grpSpPr>
        <p:pic>
          <p:nvPicPr>
            <p:cNvPr id="6964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44"/>
              <a:ext cx="2592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3" name="Text Box 7"/>
            <p:cNvSpPr txBox="1">
              <a:spLocks noChangeArrowheads="1"/>
            </p:cNvSpPr>
            <p:nvPr/>
          </p:nvSpPr>
          <p:spPr bwMode="auto">
            <a:xfrm>
              <a:off x="3216" y="4197"/>
              <a:ext cx="2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660033"/>
                  </a:solidFill>
                  <a:latin typeface="Times New Roman" panose="02020603050405020304" pitchFamily="18" charset="0"/>
                </a:rPr>
                <a:t>Cá voi: thuộc lớp thú </a:t>
              </a:r>
            </a:p>
          </p:txBody>
        </p:sp>
      </p:grpSp>
      <p:grpSp>
        <p:nvGrpSpPr>
          <p:cNvPr id="69635" name="Group 11"/>
          <p:cNvGrpSpPr>
            <a:grpSpLocks/>
          </p:cNvGrpSpPr>
          <p:nvPr/>
        </p:nvGrpSpPr>
        <p:grpSpPr bwMode="auto">
          <a:xfrm>
            <a:off x="2667000" y="533400"/>
            <a:ext cx="3810000" cy="3048000"/>
            <a:chOff x="1680" y="624"/>
            <a:chExt cx="2400" cy="1920"/>
          </a:xfrm>
        </p:grpSpPr>
        <p:pic>
          <p:nvPicPr>
            <p:cNvPr id="69640" name="Picture 4" descr="images1332313_ca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624"/>
              <a:ext cx="2400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1" name="Text Box 8"/>
            <p:cNvSpPr txBox="1">
              <a:spLocks noChangeArrowheads="1"/>
            </p:cNvSpPr>
            <p:nvPr/>
          </p:nvSpPr>
          <p:spPr bwMode="auto">
            <a:xfrm>
              <a:off x="1721" y="2256"/>
              <a:ext cx="2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Cá mập: thuộc lớp cá </a:t>
              </a:r>
            </a:p>
          </p:txBody>
        </p:sp>
      </p:grpSp>
      <p:grpSp>
        <p:nvGrpSpPr>
          <p:cNvPr id="69636" name="Group 12"/>
          <p:cNvGrpSpPr>
            <a:grpSpLocks/>
          </p:cNvGrpSpPr>
          <p:nvPr/>
        </p:nvGrpSpPr>
        <p:grpSpPr bwMode="auto">
          <a:xfrm>
            <a:off x="304800" y="3657600"/>
            <a:ext cx="4114800" cy="3114675"/>
            <a:chOff x="192" y="2544"/>
            <a:chExt cx="2592" cy="1962"/>
          </a:xfrm>
        </p:grpSpPr>
        <p:pic>
          <p:nvPicPr>
            <p:cNvPr id="6963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4"/>
              <a:ext cx="2592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39" name="Text Box 9"/>
            <p:cNvSpPr txBox="1">
              <a:spLocks noChangeArrowheads="1"/>
            </p:cNvSpPr>
            <p:nvPr/>
          </p:nvSpPr>
          <p:spPr bwMode="auto">
            <a:xfrm>
              <a:off x="216" y="4218"/>
              <a:ext cx="2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Ngư long: thuộc lớp bò sát</a:t>
              </a:r>
            </a:p>
          </p:txBody>
        </p:sp>
      </p:grpSp>
      <p:sp>
        <p:nvSpPr>
          <p:cNvPr id="69637" name="Text Box 10"/>
          <p:cNvSpPr txBox="1">
            <a:spLocks noChangeArrowheads="1"/>
          </p:cNvSpPr>
          <p:nvPr/>
        </p:nvSpPr>
        <p:spPr bwMode="auto">
          <a:xfrm>
            <a:off x="990600" y="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SỰ ĐỒNG QUY TÍNH TRẠNG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43012" name="Picture 2" descr="EJ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381000" y="3581400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CÁC BẰNG CHỨNG TIẾN HÓA</a:t>
            </a:r>
          </a:p>
        </p:txBody>
      </p:sp>
      <p:sp>
        <p:nvSpPr>
          <p:cNvPr id="43014" name="Text Box 28"/>
          <p:cNvSpPr txBox="1">
            <a:spLocks noChangeArrowheads="1"/>
          </p:cNvSpPr>
          <p:nvPr/>
        </p:nvSpPr>
        <p:spPr bwMode="auto">
          <a:xfrm>
            <a:off x="914400" y="19050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Chương I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BẰNG CHỨNG VÀ CƠ CHẾ TIẾN HÓA</a:t>
            </a:r>
          </a:p>
        </p:txBody>
      </p:sp>
      <p:sp>
        <p:nvSpPr>
          <p:cNvPr id="43015" name="Text Box 29"/>
          <p:cNvSpPr txBox="1">
            <a:spLocks noChangeArrowheads="1"/>
          </p:cNvSpPr>
          <p:nvPr/>
        </p:nvSpPr>
        <p:spPr bwMode="auto">
          <a:xfrm>
            <a:off x="2895600" y="12954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>
                <a:latin typeface="Times New Roman" panose="02020603050405020304" pitchFamily="18" charset="0"/>
              </a:rPr>
              <a:t>PHẦN SÁU:</a:t>
            </a:r>
            <a:r>
              <a:rPr lang="en-US" sz="2200" b="1">
                <a:latin typeface="Times New Roman" panose="02020603050405020304" pitchFamily="18" charset="0"/>
              </a:rPr>
              <a:t> TIẾN HÓA</a:t>
            </a:r>
          </a:p>
        </p:txBody>
      </p:sp>
      <p:sp>
        <p:nvSpPr>
          <p:cNvPr id="43016" name="Rectangle 2"/>
          <p:cNvSpPr txBox="1">
            <a:spLocks noChangeArrowheads="1"/>
          </p:cNvSpPr>
          <p:nvPr/>
        </p:nvSpPr>
        <p:spPr bwMode="auto">
          <a:xfrm>
            <a:off x="381000" y="2667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Bài 24:</a:t>
            </a: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endParaRPr lang="en-US" sz="36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9"/>
          <p:cNvSpPr txBox="1">
            <a:spLocks noChangeArrowheads="1"/>
          </p:cNvSpPr>
          <p:nvPr/>
        </p:nvSpPr>
        <p:spPr bwMode="auto">
          <a:xfrm>
            <a:off x="139700" y="95726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70659" name="TextBox 9"/>
          <p:cNvSpPr txBox="1">
            <a:spLocks noChangeArrowheads="1"/>
          </p:cNvSpPr>
          <p:nvPr/>
        </p:nvSpPr>
        <p:spPr bwMode="auto">
          <a:xfrm>
            <a:off x="317500" y="1752600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lphaLcPeriod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  <a:p>
            <a:pPr algn="just" eaLnBrk="1" hangingPunct="1">
              <a:buFontTx/>
              <a:buAutoNum type="alphaLcPeriod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  <a:p>
            <a:pPr algn="just" eaLnBrk="1" hangingPunct="1">
              <a:buFontTx/>
              <a:buAutoNum type="alphaLcPeriod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Ý nghĩa: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215900" y="3352800"/>
            <a:ext cx="850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</a:rPr>
              <a:t> Cơ quan tương tự phản ánh sự tiến hoá đồng quy</a:t>
            </a: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2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0" y="3714750"/>
            <a:ext cx="21320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C5B91D-6DBA-4A23-B958-4D8D1DEBA76E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381000" y="500063"/>
            <a:ext cx="8128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cơ quan tương đồng và cơ quan tương tự về nguồn gốc, chức năng?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98500" y="1785938"/>
          <a:ext cx="7747000" cy="404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3048000"/>
                <a:gridCol w="2667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6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30500" y="3425825"/>
            <a:ext cx="2921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1 nguồn gốc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0" y="3425825"/>
            <a:ext cx="2667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 defTabSz="914003">
              <a:spcBef>
                <a:spcPct val="50000"/>
              </a:spcBef>
              <a:defRPr/>
            </a:pP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21000" y="4857750"/>
            <a:ext cx="2730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 defTabSz="914003">
              <a:spcBef>
                <a:spcPct val="50000"/>
              </a:spcBef>
              <a:defRPr/>
            </a:pP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42000" y="4854575"/>
            <a:ext cx="241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0"/>
          <p:cNvSpPr txBox="1">
            <a:spLocks noChangeArrowheads="1"/>
          </p:cNvSpPr>
          <p:nvPr/>
        </p:nvSpPr>
        <p:spPr bwMode="auto">
          <a:xfrm>
            <a:off x="152400" y="685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BẰNG CHỨNG PHÔI SINH HỌC</a:t>
            </a:r>
          </a:p>
        </p:txBody>
      </p:sp>
      <p:pic>
        <p:nvPicPr>
          <p:cNvPr id="72707" name="Picture 48" descr="pho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242888" y="37338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loài sinh vật có họ hàng càng gần thì sự giống nhau sự phát triển phôi càng nhiều và ngược lại.</a:t>
            </a:r>
          </a:p>
        </p:txBody>
      </p:sp>
      <p:sp>
        <p:nvSpPr>
          <p:cNvPr id="61445" name="TextBox 11"/>
          <p:cNvSpPr txBox="1">
            <a:spLocks noChangeArrowheads="1"/>
          </p:cNvSpPr>
          <p:nvPr/>
        </p:nvSpPr>
        <p:spPr bwMode="auto">
          <a:xfrm>
            <a:off x="265113" y="1524000"/>
            <a:ext cx="4041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sự giống nhau trong phát triển phôi của các loài là bằng chứng về 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nguồn gốc chung của các loài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0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7" grpId="0"/>
      <p:bldP spid="614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9" descr="C:\Users\Admin\Downloads\hình nen\l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40"/>
          <p:cNvSpPr txBox="1">
            <a:spLocks noChangeArrowheads="1"/>
          </p:cNvSpPr>
          <p:nvPr/>
        </p:nvSpPr>
        <p:spPr bwMode="auto">
          <a:xfrm>
            <a:off x="152400" y="6858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BẰNG CHỨNG ĐỊA LÝ SINH VẬT HỌC</a:t>
            </a:r>
          </a:p>
        </p:txBody>
      </p:sp>
      <p:sp>
        <p:nvSpPr>
          <p:cNvPr id="73732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066800" y="1147763"/>
            <a:ext cx="4800600" cy="833437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114550" y="1981200"/>
            <a:ext cx="2705100" cy="24384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457200" y="1828800"/>
            <a:ext cx="6019800" cy="2895600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8" descr="C:\Users\Admin\Downloads\hình nen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1219200"/>
            <a:ext cx="922655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4572000"/>
            <a:ext cx="6858000" cy="1173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74756" name="Text Box 40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BẰNG CHỨNG TẾ BÀO HỌC VÀ SINH HOC PHÂN TỬ</a:t>
            </a:r>
          </a:p>
        </p:txBody>
      </p:sp>
      <p:sp>
        <p:nvSpPr>
          <p:cNvPr id="74757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1828800" y="3200400"/>
            <a:ext cx="4800600" cy="3011488"/>
          </a:xfrm>
          <a:prstGeom prst="cloudCallout">
            <a:avLst>
              <a:gd name="adj1" fmla="val -11916"/>
              <a:gd name="adj2" fmla="val 38454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MỌI SINH VẬT CÓ </a:t>
            </a:r>
          </a:p>
          <a:p>
            <a:pPr algn="ctr">
              <a:defRPr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NGUỒN GỐC CHUNG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28600" y="990600"/>
            <a:ext cx="8382000" cy="1447800"/>
          </a:xfrm>
          <a:prstGeom prst="wedgeRectCallout">
            <a:avLst>
              <a:gd name="adj1" fmla="val -20833"/>
              <a:gd name="adj2" fmla="val 940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0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BẰNG CHỨNG TẾ BÀO HỌC VÀ SINH HOC PHÂN TỬ</a:t>
            </a:r>
          </a:p>
        </p:txBody>
      </p:sp>
      <p:sp>
        <p:nvSpPr>
          <p:cNvPr id="75779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81" name="Picture 10" descr="chef_knife_chopping_g_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75225"/>
            <a:ext cx="2209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Box 1"/>
          <p:cNvSpPr txBox="1">
            <a:spLocks noChangeArrowheads="1"/>
          </p:cNvSpPr>
          <p:nvPr/>
        </p:nvSpPr>
        <p:spPr bwMode="auto">
          <a:xfrm>
            <a:off x="304800" y="919163"/>
            <a:ext cx="373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Bằng chứng tế bào học</a:t>
            </a:r>
          </a:p>
        </p:txBody>
      </p:sp>
      <p:sp>
        <p:nvSpPr>
          <p:cNvPr id="13" name="Pentagon 12"/>
          <p:cNvSpPr/>
          <p:nvPr/>
        </p:nvSpPr>
        <p:spPr>
          <a:xfrm>
            <a:off x="0" y="1524000"/>
            <a:ext cx="6858000" cy="762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Pentagon 13"/>
          <p:cNvSpPr/>
          <p:nvPr/>
        </p:nvSpPr>
        <p:spPr>
          <a:xfrm>
            <a:off x="6350" y="3108325"/>
            <a:ext cx="6851650" cy="1006475"/>
          </a:xfrm>
          <a:prstGeom prst="homePlat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4" name="Pentagon 3"/>
          <p:cNvSpPr/>
          <p:nvPr/>
        </p:nvSpPr>
        <p:spPr>
          <a:xfrm>
            <a:off x="6350" y="4267200"/>
            <a:ext cx="6851650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protein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đều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cấu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20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axit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amin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ADN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đều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4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nucleotit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Pentagon 1"/>
          <p:cNvSpPr/>
          <p:nvPr/>
        </p:nvSpPr>
        <p:spPr>
          <a:xfrm>
            <a:off x="6350" y="2362200"/>
            <a:ext cx="6851650" cy="609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AND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4"/>
          <p:cNvSpPr>
            <a:spLocks noChangeArrowheads="1"/>
          </p:cNvSpPr>
          <p:nvPr/>
        </p:nvSpPr>
        <p:spPr bwMode="auto">
          <a:xfrm>
            <a:off x="228600" y="1447800"/>
            <a:ext cx="8763000" cy="1143000"/>
          </a:xfrm>
          <a:prstGeom prst="wedgeRoundRectCallout">
            <a:avLst>
              <a:gd name="adj1" fmla="val -50144"/>
              <a:gd name="adj2" fmla="val 33750"/>
              <a:gd name="adj3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4455" tIns="52229" rIns="104455" bIns="52229"/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bảng 24/tr.106 nhận xét gì sự sai khác trình tự axit amin trong chuỗi Hemoglobin giữa các loài trong bộ linh trưởng?</a:t>
            </a:r>
          </a:p>
        </p:txBody>
      </p:sp>
      <p:graphicFrame>
        <p:nvGraphicFramePr>
          <p:cNvPr id="26715" name="Group 91"/>
          <p:cNvGraphicFramePr>
            <a:graphicFrameLocks noGrp="1"/>
          </p:cNvGraphicFramePr>
          <p:nvPr/>
        </p:nvGraphicFramePr>
        <p:xfrm>
          <a:off x="127000" y="2819400"/>
          <a:ext cx="8915400" cy="1646238"/>
        </p:xfrm>
        <a:graphic>
          <a:graphicData uri="http://schemas.openxmlformats.org/drawingml/2006/table">
            <a:tbl>
              <a:tblPr/>
              <a:tblGrid>
                <a:gridCol w="2819400"/>
                <a:gridCol w="1524000"/>
                <a:gridCol w="1066800"/>
                <a:gridCol w="1181100"/>
                <a:gridCol w="1160463"/>
                <a:gridCol w="1163637"/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loài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bô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trưởng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Gôrila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Vượn Gibbon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Khỉ Rhezus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sóc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khác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với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826" name="Text Box 92"/>
          <p:cNvSpPr txBox="1">
            <a:spLocks noChangeArrowheads="1"/>
          </p:cNvSpPr>
          <p:nvPr/>
        </p:nvSpPr>
        <p:spPr bwMode="auto">
          <a:xfrm>
            <a:off x="381000" y="4724400"/>
            <a:ext cx="8534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sai khác về các axit amin trong chuỗi hemôglôbin giữa các loài trong bộ Linh trưởng</a:t>
            </a:r>
          </a:p>
        </p:txBody>
      </p:sp>
      <p:sp>
        <p:nvSpPr>
          <p:cNvPr id="76827" name="Text Box 40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BẰNG CHỨNG TẾ BÀO HỌC VÀ SINH HOC PHÂN TỬ</a:t>
            </a:r>
          </a:p>
        </p:txBody>
      </p:sp>
      <p:sp>
        <p:nvSpPr>
          <p:cNvPr id="76828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0" name="TextBox 1"/>
          <p:cNvSpPr txBox="1">
            <a:spLocks noChangeArrowheads="1"/>
          </p:cNvSpPr>
          <p:nvPr/>
        </p:nvSpPr>
        <p:spPr bwMode="auto">
          <a:xfrm>
            <a:off x="304800" y="919163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Bằng chứng sinh học phân tử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66700" y="4632325"/>
            <a:ext cx="8686800" cy="8921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Các loài có họ hàng càng gần nhau thì số lượng, thành phần và trình tự nucleotit và các axit amin càng giống nhau và ngược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0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BẰNG CHỨNG TẾ BÀO HỌC VÀ SINH HOC PHÂN TỬ</a:t>
            </a:r>
          </a:p>
        </p:txBody>
      </p:sp>
      <p:sp>
        <p:nvSpPr>
          <p:cNvPr id="77827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800" y="1905000"/>
            <a:ext cx="8839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Ý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Symbol"/>
              <a:buChar char="Þ"/>
              <a:defRPr/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chứng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tỏ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nguồn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gốc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thống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nhất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loài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7830" name="Picture 6" descr="14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8097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30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1" name="Group 1"/>
          <p:cNvGrpSpPr>
            <a:grpSpLocks/>
          </p:cNvGrpSpPr>
          <p:nvPr/>
        </p:nvGrpSpPr>
        <p:grpSpPr bwMode="auto">
          <a:xfrm>
            <a:off x="2362200" y="381000"/>
            <a:ext cx="6324600" cy="3810000"/>
            <a:chOff x="2362200" y="381000"/>
            <a:chExt cx="6324600" cy="3810000"/>
          </a:xfrm>
        </p:grpSpPr>
        <p:sp>
          <p:nvSpPr>
            <p:cNvPr id="78853" name="AutoShape 7"/>
            <p:cNvSpPr>
              <a:spLocks noChangeArrowheads="1"/>
            </p:cNvSpPr>
            <p:nvPr/>
          </p:nvSpPr>
          <p:spPr bwMode="auto">
            <a:xfrm>
              <a:off x="2362200" y="381000"/>
              <a:ext cx="6324600" cy="381000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788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581400" y="838200"/>
              <a:ext cx="3810000" cy="2819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</a:t>
              </a:r>
            </a:p>
          </p:txBody>
        </p:sp>
      </p:grpSp>
      <p:pic>
        <p:nvPicPr>
          <p:cNvPr id="78852" name="Picture 8" descr="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05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8" descr="animals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74713"/>
            <a:ext cx="8229600" cy="5551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a%20world%20shamu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286125"/>
            <a:ext cx="4267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2-Point Star 17">
            <a:hlinkClick r:id="rId4" action="ppaction://hlinksldjump"/>
          </p:cNvPr>
          <p:cNvSpPr/>
          <p:nvPr/>
        </p:nvSpPr>
        <p:spPr>
          <a:xfrm>
            <a:off x="533400" y="35052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9639" name="Picture 11" descr="C:\Users\Admin\Downloads\hình nen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473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7" descr="Phan_Hoa_Giam_Ca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2632" b="7826"/>
          <a:stretch>
            <a:fillRect/>
          </a:stretch>
        </p:blipFill>
        <p:spPr bwMode="auto">
          <a:xfrm>
            <a:off x="4679950" y="3559175"/>
            <a:ext cx="43656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32-Point Star 16">
            <a:hlinkClick r:id="rId7" action="ppaction://hlinksldjump"/>
          </p:cNvPr>
          <p:cNvSpPr/>
          <p:nvPr/>
        </p:nvSpPr>
        <p:spPr>
          <a:xfrm>
            <a:off x="4462463" y="338138"/>
            <a:ext cx="1328737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32-Point Star 18">
            <a:hlinkClick r:id="rId8" action="ppaction://hlinksldjump"/>
          </p:cNvPr>
          <p:cNvSpPr/>
          <p:nvPr/>
        </p:nvSpPr>
        <p:spPr>
          <a:xfrm>
            <a:off x="4387850" y="35052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2" name="Picture 10" descr="xuong ro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40290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32-Point Star 13">
            <a:hlinkClick r:id="rId10" action="ppaction://hlinksldjump"/>
          </p:cNvPr>
          <p:cNvSpPr/>
          <p:nvPr/>
        </p:nvSpPr>
        <p:spPr>
          <a:xfrm>
            <a:off x="381000" y="2286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Heptagon 3"/>
          <p:cNvSpPr/>
          <p:nvPr/>
        </p:nvSpPr>
        <p:spPr>
          <a:xfrm>
            <a:off x="0" y="1404938"/>
            <a:ext cx="533400" cy="41433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/>
          <p:cNvSpPr/>
          <p:nvPr/>
        </p:nvSpPr>
        <p:spPr>
          <a:xfrm>
            <a:off x="0" y="2176463"/>
            <a:ext cx="533400" cy="41433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Heptagon 15"/>
          <p:cNvSpPr/>
          <p:nvPr/>
        </p:nvSpPr>
        <p:spPr>
          <a:xfrm>
            <a:off x="0" y="3548063"/>
            <a:ext cx="533400" cy="41433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Heptagon 19"/>
          <p:cNvSpPr/>
          <p:nvPr/>
        </p:nvSpPr>
        <p:spPr>
          <a:xfrm>
            <a:off x="0" y="4691063"/>
            <a:ext cx="533400" cy="41433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5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\Downloads\hình nen\l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09600"/>
            <a:ext cx="9232900" cy="76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152400" y="-176213"/>
            <a:ext cx="4387850" cy="3529013"/>
          </a:xfrm>
          <a:prstGeom prst="irregularSeal1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4540250" y="1447800"/>
            <a:ext cx="4451350" cy="5410200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pPr marL="1198563" indent="344488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Về nhà học bài và chuẩn bị trước bài 25 “Học thuyết Lamac và học thuyết Đacuyn”.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98563" indent="344488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Trả lời câu hỏi: nguyên nhân tiến hóa (làm chuyển loài này thành loài mới).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98563" indent="344488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Nội dung chính của học thuyết Đacuyn gồm những ý tưởng nào?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vi-VN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C8654E-BE0E-4B8B-893D-12D609CE2CEE}" type="slidenum">
              <a:rPr lang="en-US">
                <a:solidFill>
                  <a:srgbClr val="898989"/>
                </a:solidFill>
              </a:rPr>
              <a:pPr eaLnBrk="1" hangingPunct="1"/>
              <a:t>40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WordArt 3" descr="Water lilies"/>
          <p:cNvSpPr>
            <a:spLocks noChangeArrowheads="1" noChangeShapeType="1" noTextEdit="1"/>
          </p:cNvSpPr>
          <p:nvPr/>
        </p:nvSpPr>
        <p:spPr bwMode="auto">
          <a:xfrm>
            <a:off x="1676400" y="2133600"/>
            <a:ext cx="62484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981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SỨC KHOẺ !</a:t>
            </a:r>
          </a:p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381000" y="2071688"/>
            <a:ext cx="7696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Times New Roman" panose="02020603050405020304" pitchFamily="18" charset="0"/>
              </a:rPr>
              <a:t>a. Cánh sâu bọ và cánh dơi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>
                <a:latin typeface="Times New Roman" panose="02020603050405020304" pitchFamily="18" charset="0"/>
              </a:rPr>
              <a:t>b.Gai hoa hồng và gai xương rồng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>
                <a:latin typeface="Times New Roman" panose="02020603050405020304" pitchFamily="18" charset="0"/>
              </a:rPr>
              <a:t>c.Chân của chuột chũi và chân của dế dũi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61950" y="4071938"/>
            <a:ext cx="807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d.Gai xương rồng và tua cuốn của đậu Hà Lan</a:t>
            </a:r>
          </a:p>
        </p:txBody>
      </p:sp>
      <p:sp>
        <p:nvSpPr>
          <p:cNvPr id="82948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2949" name="Text Box 2"/>
          <p:cNvSpPr txBox="1">
            <a:spLocks noChangeArrowheads="1"/>
          </p:cNvSpPr>
          <p:nvPr/>
        </p:nvSpPr>
        <p:spPr bwMode="auto">
          <a:xfrm>
            <a:off x="76200" y="857250"/>
            <a:ext cx="9067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71" tIns="52237" rIns="104471" bIns="5223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Những cơ quan nào dưới đây là cơ quan tương đồng?</a:t>
            </a:r>
          </a:p>
        </p:txBody>
      </p:sp>
      <p:sp>
        <p:nvSpPr>
          <p:cNvPr id="82950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24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9" name="32-Point Star 8">
            <a:hlinkClick r:id="rId2" action="ppaction://hlinksldjump"/>
          </p:cNvPr>
          <p:cNvSpPr/>
          <p:nvPr/>
        </p:nvSpPr>
        <p:spPr>
          <a:xfrm>
            <a:off x="0" y="-762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40386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d.Gai xương rồng và tua cuốn của đậu Hà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0"/>
            <a:ext cx="7586662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òi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3971" name="Picture 3" descr="hmoth.jpg (47344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hummingbi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85800" y="64008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 hút bướm ruồi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105400" y="6400800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chim ruồi</a:t>
            </a: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572500" y="6400800"/>
            <a:ext cx="4953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0" y="339725"/>
            <a:ext cx="1328738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3352800" y="6646863"/>
            <a:ext cx="2743200" cy="46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62484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tương tự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914400" y="620713"/>
            <a:ext cx="7924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nào dưới đây đúng nhất trong việc xác định mối quan hệ họ hàng giữa các loài?</a:t>
            </a:r>
          </a:p>
        </p:txBody>
      </p:sp>
      <p:sp>
        <p:nvSpPr>
          <p:cNvPr id="84995" name="Rectangle 46"/>
          <p:cNvSpPr>
            <a:spLocks noChangeArrowheads="1"/>
          </p:cNvSpPr>
          <p:nvPr/>
        </p:nvSpPr>
        <p:spPr bwMode="auto">
          <a:xfrm>
            <a:off x="838200" y="3181350"/>
            <a:ext cx="7185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200">
                <a:latin typeface="Times New Roman" panose="02020603050405020304" pitchFamily="18" charset="0"/>
              </a:rPr>
              <a:t>Các loài có quan hệ họ hàng càng gần thì trình tự sắp xếp các nuclêôtit càng khác nhau. </a:t>
            </a:r>
          </a:p>
        </p:txBody>
      </p:sp>
      <p:sp>
        <p:nvSpPr>
          <p:cNvPr id="84996" name="Rectangle 48"/>
          <p:cNvSpPr>
            <a:spLocks noChangeArrowheads="1"/>
          </p:cNvSpPr>
          <p:nvPr/>
        </p:nvSpPr>
        <p:spPr bwMode="auto">
          <a:xfrm>
            <a:off x="838200" y="1905000"/>
            <a:ext cx="7391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</a:rPr>
              <a:t>Các loài có quan hệ họ hàng càng gần thì trình tự các nuclêôtit và trình tự các axit amin càng giống nhau và ngược lại. </a:t>
            </a:r>
          </a:p>
        </p:txBody>
      </p:sp>
      <p:sp>
        <p:nvSpPr>
          <p:cNvPr id="84997" name="Rectangle 50"/>
          <p:cNvSpPr>
            <a:spLocks noChangeArrowheads="1"/>
          </p:cNvSpPr>
          <p:nvPr/>
        </p:nvSpPr>
        <p:spPr bwMode="auto">
          <a:xfrm>
            <a:off x="838200" y="436403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</a:rPr>
              <a:t>Các loài có họ hàng càng gần thì sự sai khác thành phần các loại nuclêôtit càng lớn. </a:t>
            </a:r>
          </a:p>
        </p:txBody>
      </p:sp>
      <p:sp>
        <p:nvSpPr>
          <p:cNvPr id="84998" name="Rectangle 54"/>
          <p:cNvSpPr>
            <a:spLocks noChangeArrowheads="1"/>
          </p:cNvSpPr>
          <p:nvPr/>
        </p:nvSpPr>
        <p:spPr bwMode="auto">
          <a:xfrm>
            <a:off x="838200" y="5376863"/>
            <a:ext cx="7239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</a:rPr>
              <a:t>Các loài có quan hệ họ hàng càng gần thì sự sai khác về thành phần các loại axit amin trong phân tử prôtêin càng nhỏ. </a:t>
            </a:r>
          </a:p>
        </p:txBody>
      </p:sp>
      <p:sp>
        <p:nvSpPr>
          <p:cNvPr id="84999" name="Text Box 55"/>
          <p:cNvSpPr txBox="1">
            <a:spLocks noChangeArrowheads="1"/>
          </p:cNvSpPr>
          <p:nvPr/>
        </p:nvSpPr>
        <p:spPr bwMode="auto">
          <a:xfrm>
            <a:off x="152400" y="141922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Tahoma" panose="020B0604030504040204" pitchFamily="34" charset="0"/>
              </a:rPr>
              <a:t>Trả lời:</a:t>
            </a:r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228600" y="2133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228600" y="5562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228600" y="4419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8667" name="Oval 59"/>
          <p:cNvSpPr>
            <a:spLocks noChangeArrowheads="1"/>
          </p:cNvSpPr>
          <p:nvPr/>
        </p:nvSpPr>
        <p:spPr bwMode="auto">
          <a:xfrm>
            <a:off x="228600" y="3276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68668" name="Group 60"/>
          <p:cNvGrpSpPr>
            <a:grpSpLocks/>
          </p:cNvGrpSpPr>
          <p:nvPr/>
        </p:nvGrpSpPr>
        <p:grpSpPr bwMode="auto">
          <a:xfrm>
            <a:off x="8305800" y="3175000"/>
            <a:ext cx="685800" cy="609600"/>
            <a:chOff x="4368" y="2496"/>
            <a:chExt cx="672" cy="576"/>
          </a:xfrm>
        </p:grpSpPr>
        <p:sp>
          <p:nvSpPr>
            <p:cNvPr id="85014" name="Oval 61"/>
            <p:cNvSpPr>
              <a:spLocks noChangeArrowheads="1"/>
            </p:cNvSpPr>
            <p:nvPr/>
          </p:nvSpPr>
          <p:spPr bwMode="auto">
            <a:xfrm>
              <a:off x="4368" y="2496"/>
              <a:ext cx="672" cy="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8670" name="AutoShape 62"/>
            <p:cNvSpPr>
              <a:spLocks noChangeArrowheads="1"/>
            </p:cNvSpPr>
            <p:nvPr/>
          </p:nvSpPr>
          <p:spPr bwMode="auto">
            <a:xfrm>
              <a:off x="4513" y="2712"/>
              <a:ext cx="383" cy="144"/>
            </a:xfrm>
            <a:prstGeom prst="flowChartAlternateProcess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+mn-cs"/>
                </a:rPr>
                <a:t>Sai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sp>
        <p:nvSpPr>
          <p:cNvPr id="68671" name="AutoShape 63"/>
          <p:cNvSpPr>
            <a:spLocks noChangeArrowheads="1"/>
          </p:cNvSpPr>
          <p:nvPr/>
        </p:nvSpPr>
        <p:spPr bwMode="auto">
          <a:xfrm>
            <a:off x="8153400" y="1876425"/>
            <a:ext cx="8382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Đúng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grpSp>
        <p:nvGrpSpPr>
          <p:cNvPr id="68672" name="Group 64"/>
          <p:cNvGrpSpPr>
            <a:grpSpLocks/>
          </p:cNvGrpSpPr>
          <p:nvPr/>
        </p:nvGrpSpPr>
        <p:grpSpPr bwMode="auto">
          <a:xfrm>
            <a:off x="8305800" y="5638800"/>
            <a:ext cx="685800" cy="609600"/>
            <a:chOff x="4368" y="1440"/>
            <a:chExt cx="672" cy="576"/>
          </a:xfrm>
        </p:grpSpPr>
        <p:sp>
          <p:nvSpPr>
            <p:cNvPr id="85012" name="Oval 65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8674" name="AutoShape 66"/>
            <p:cNvSpPr>
              <a:spLocks noChangeArrowheads="1"/>
            </p:cNvSpPr>
            <p:nvPr/>
          </p:nvSpPr>
          <p:spPr bwMode="auto">
            <a:xfrm>
              <a:off x="4513" y="1512"/>
              <a:ext cx="383" cy="425"/>
            </a:xfrm>
            <a:prstGeom prst="flowChartAlternateProcess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aramond" pitchFamily="18" charset="0"/>
                  <a:cs typeface="+mn-cs"/>
                </a:rPr>
                <a:t>Sai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grpSp>
        <p:nvGrpSpPr>
          <p:cNvPr id="68675" name="Group 67"/>
          <p:cNvGrpSpPr>
            <a:grpSpLocks/>
          </p:cNvGrpSpPr>
          <p:nvPr/>
        </p:nvGrpSpPr>
        <p:grpSpPr bwMode="auto">
          <a:xfrm>
            <a:off x="8305800" y="4495800"/>
            <a:ext cx="685800" cy="609600"/>
            <a:chOff x="4368" y="1440"/>
            <a:chExt cx="672" cy="576"/>
          </a:xfrm>
        </p:grpSpPr>
        <p:sp>
          <p:nvSpPr>
            <p:cNvPr id="85010" name="Oval 68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8677" name="AutoShape 69"/>
            <p:cNvSpPr>
              <a:spLocks noChangeArrowheads="1"/>
            </p:cNvSpPr>
            <p:nvPr/>
          </p:nvSpPr>
          <p:spPr bwMode="auto">
            <a:xfrm>
              <a:off x="4513" y="1649"/>
              <a:ext cx="383" cy="144"/>
            </a:xfrm>
            <a:prstGeom prst="flowChartAlternateProcess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aramond" pitchFamily="18" charset="0"/>
                  <a:cs typeface="+mn-cs"/>
                </a:rPr>
                <a:t>Sai</a:t>
              </a:r>
              <a:endPara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sp>
        <p:nvSpPr>
          <p:cNvPr id="85008" name="AutoShape 7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010400" y="6324600"/>
            <a:ext cx="838200" cy="5334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-76200" y="-762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6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8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50"/>
                                        <p:tgtEl>
                                          <p:spTgt spid="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6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67"/>
                  </p:tgtEl>
                </p:cond>
              </p:nextCondLst>
            </p:seq>
          </p:childTnLst>
        </p:cTn>
      </p:par>
    </p:tnLst>
    <p:bldLst>
      <p:bldP spid="686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 descr="C:\Users\Admin\Downloads\hình nen\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3025"/>
            <a:ext cx="90582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762000" y="357188"/>
            <a:ext cx="746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92075" y="1447800"/>
            <a:ext cx="8915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445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Cơ quan tương đồng có ý nghĩa gì trong tiến hoá?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a. Phản ánh chức năng quy định cấu tạo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c. Phản ánh sự tiến hoá đồng quy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d. Phản ánh nguồn gốc chung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98425" y="2843213"/>
            <a:ext cx="4678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10" tIns="40005" rIns="80010" bIns="40005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Phản ánh sự tiến hoá phân li</a:t>
            </a:r>
          </a:p>
        </p:txBody>
      </p:sp>
      <p:sp>
        <p:nvSpPr>
          <p:cNvPr id="7" name="32-Point Star 6">
            <a:hlinkClick r:id="rId3" action="ppaction://hlinksldjump"/>
          </p:cNvPr>
          <p:cNvSpPr/>
          <p:nvPr/>
        </p:nvSpPr>
        <p:spPr>
          <a:xfrm>
            <a:off x="0" y="73025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075" y="2830513"/>
            <a:ext cx="653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b. Phản ánh sự tiến hoá phân 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043" name="Picture 2" descr="C:\Users\Admin\Downloads\hình nen\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83381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3" descr="C:\Users\Admin\Downloads\hình nen\ca v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-30163"/>
            <a:ext cx="5199062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4" descr="C:\Users\Admin\Downloads\hình nen\dơ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4252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5" descr="C:\Users\Admin\Downloads\hình nen\mè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297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dmin\Downloads\hình nen\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47800" y="2438400"/>
            <a:ext cx="2971800" cy="1752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4267200"/>
            <a:ext cx="3048000" cy="175260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419600" y="2667000"/>
            <a:ext cx="3733800" cy="12954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thạch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495800" y="4191000"/>
            <a:ext cx="4724400" cy="1828800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67000"/>
            <a:ext cx="10668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1219200" y="33147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200" y="5105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flipH="1">
            <a:off x="-1371600" y="914400"/>
            <a:ext cx="4038600" cy="5638800"/>
          </a:xfrm>
          <a:prstGeom prst="chord">
            <a:avLst>
              <a:gd name="adj1" fmla="val 2700000"/>
              <a:gd name="adj2" fmla="val 174271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57400" y="1447800"/>
            <a:ext cx="44958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BẰNG CHỨNG GIẢI PHẨU SO SÁNH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14600" y="2819400"/>
            <a:ext cx="44958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BẰNG CHỨNG  PHÔI SINH HỌC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38400" y="4267200"/>
            <a:ext cx="49530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BẰNG CHỨNG ĐỊA LÝ SINH VẬT HỌC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28800" y="5638800"/>
            <a:ext cx="64770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 BẰNG CHỨNG TẾ BÀO HỌC VÀ SINH HỌC PHÂN TỬ</a:t>
            </a:r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latin typeface="Times New Roman" panose="02020603050405020304" pitchFamily="18" charset="0"/>
              </a:rPr>
              <a:t>I. </a:t>
            </a:r>
            <a:r>
              <a:rPr lang="en-US" sz="2400" b="1">
                <a:latin typeface="Times New Roman" panose="02020603050405020304" pitchFamily="18" charset="0"/>
              </a:rPr>
              <a:t>BẰNG CHỨNG GIẢI PHẨU SO SÁNH</a:t>
            </a:r>
            <a:endParaRPr lang="vi-VN" sz="2400" b="1">
              <a:latin typeface="Times New Roman" panose="02020603050405020304" pitchFamily="18" charset="0"/>
            </a:endParaRPr>
          </a:p>
        </p:txBody>
      </p:sp>
      <p:sp>
        <p:nvSpPr>
          <p:cNvPr id="47107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9" name="Picture 19" descr="frame_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486400"/>
            <a:ext cx="1362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163" y="1676400"/>
            <a:ext cx="6751637" cy="5181600"/>
            <a:chOff x="30163" y="1676400"/>
            <a:chExt cx="6751637" cy="5181600"/>
          </a:xfrm>
        </p:grpSpPr>
        <p:pic>
          <p:nvPicPr>
            <p:cNvPr id="47112" name="Picture 18" descr="cau truc xuong c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76400"/>
              <a:ext cx="53467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163" y="1828800"/>
              <a:ext cx="675163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trúc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dơi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5410200" y="2057400"/>
            <a:ext cx="3733800" cy="3048000"/>
          </a:xfrm>
          <a:prstGeom prst="cloudCallout">
            <a:avLst>
              <a:gd name="adj1" fmla="val -42953"/>
              <a:gd name="adj2" fmla="val 6114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latin typeface="Times New Roman" panose="02020603050405020304" pitchFamily="18" charset="0"/>
              </a:rPr>
              <a:t>I. </a:t>
            </a:r>
            <a:r>
              <a:rPr lang="en-US" sz="2400" b="1">
                <a:latin typeface="Times New Roman" panose="02020603050405020304" pitchFamily="18" charset="0"/>
              </a:rPr>
              <a:t>BẰNG CHỨNG GIẢI PHẨU SO SÁNH</a:t>
            </a:r>
            <a:endParaRPr lang="vi-VN" sz="2400" b="1">
              <a:latin typeface="Times New Roman" panose="02020603050405020304" pitchFamily="18" charset="0"/>
            </a:endParaRPr>
          </a:p>
        </p:txBody>
      </p:sp>
      <p:sp>
        <p:nvSpPr>
          <p:cNvPr id="48131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-152400" y="1919288"/>
            <a:ext cx="5257800" cy="4441825"/>
            <a:chOff x="30163" y="1676400"/>
            <a:chExt cx="6751637" cy="5181600"/>
          </a:xfrm>
        </p:grpSpPr>
        <p:pic>
          <p:nvPicPr>
            <p:cNvPr id="48151" name="Picture 18" descr="cau truc xuong ch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02" y="1676400"/>
              <a:ext cx="53467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163" y="1904182"/>
              <a:ext cx="6751637" cy="457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trúc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dơi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91100" y="1919288"/>
          <a:ext cx="2057400" cy="36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011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26523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quay,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162800" y="1905000"/>
          <a:ext cx="2057400" cy="36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0118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</a:tr>
              <a:tr h="26520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8150" name="Picture 18" descr="BuomHoa No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04850" y="3232150"/>
            <a:ext cx="78867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Cơ quan tương đồng là những cơ quan có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 trí tương ứng trên cơ thể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 cùng nguồn gốc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 một cơ quan các loài tổ tiên, thực hiện những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chức năng khác nhau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UpRibbonSharp"/>
          <p:cNvSpPr>
            <a:spLocks noEditPoints="1" noChangeArrowheads="1"/>
          </p:cNvSpPr>
          <p:nvPr/>
        </p:nvSpPr>
        <p:spPr bwMode="auto">
          <a:xfrm>
            <a:off x="-152400" y="1793875"/>
            <a:ext cx="4800600" cy="24685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0070C0"/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người và chi trước các động vật là cơ quan tương đồng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Text Box 11"/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Callout 1"/>
          <p:cNvSpPr/>
          <p:nvPr/>
        </p:nvSpPr>
        <p:spPr>
          <a:xfrm>
            <a:off x="4610100" y="1565275"/>
            <a:ext cx="4533900" cy="2468563"/>
          </a:xfrm>
          <a:prstGeom prst="cloudCallout">
            <a:avLst>
              <a:gd name="adj1" fmla="val -24808"/>
              <a:gd name="adj2" fmla="val 65146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0" name="Rectangle 13"/>
          <p:cNvSpPr>
            <a:spLocks noChangeArrowheads="1"/>
          </p:cNvSpPr>
          <p:nvPr/>
        </p:nvSpPr>
        <p:spPr bwMode="auto">
          <a:xfrm>
            <a:off x="141288" y="1143000"/>
            <a:ext cx="3341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quan tương đồng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793875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Định nghĩa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7" grpId="0" animBg="1"/>
      <p:bldP spid="49157" grpId="1" animBg="1"/>
      <p:bldP spid="2" grpId="0" animBg="1"/>
      <p:bldP spid="2" grpId="1" animBg="1"/>
      <p:bldP spid="3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1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2231</Words>
  <Application>Microsoft Office PowerPoint</Application>
  <PresentationFormat>On-screen Show (4:3)</PresentationFormat>
  <Paragraphs>406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46</vt:i4>
      </vt:variant>
    </vt:vector>
  </HeadingPairs>
  <TitlesOfParts>
    <vt:vector size="71" baseType="lpstr">
      <vt:lpstr>Calibri</vt:lpstr>
      <vt:lpstr>Arial</vt:lpstr>
      <vt:lpstr>Georgia</vt:lpstr>
      <vt:lpstr>Wingdings 2</vt:lpstr>
      <vt:lpstr>Wingdings</vt:lpstr>
      <vt:lpstr>Cambria</vt:lpstr>
      <vt:lpstr>Book Antiqua</vt:lpstr>
      <vt:lpstr>Century Gothic</vt:lpstr>
      <vt:lpstr>Constantia</vt:lpstr>
      <vt:lpstr>Trebuchet MS</vt:lpstr>
      <vt:lpstr>Times New Roman</vt:lpstr>
      <vt:lpstr>.VnTime</vt:lpstr>
      <vt:lpstr>Verdana</vt:lpstr>
      <vt:lpstr>Symbol</vt:lpstr>
      <vt:lpstr>Tahoma</vt:lpstr>
      <vt:lpstr>Garamond</vt:lpstr>
      <vt:lpstr>Office Theme</vt:lpstr>
      <vt:lpstr>Theme1</vt:lpstr>
      <vt:lpstr>Civic</vt:lpstr>
      <vt:lpstr>Adjacency</vt:lpstr>
      <vt:lpstr>Apothecary</vt:lpstr>
      <vt:lpstr>1_Theme1</vt:lpstr>
      <vt:lpstr>Paper</vt:lpstr>
      <vt:lpstr>Opulent</vt:lpstr>
      <vt:lpstr>1_Opulent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  <vt:lpstr>Vòi hút bướm ruồi và mỏ chim ruồi là cơ quan tương đồng hay cơ quan tương tự?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QuiNguyen</cp:lastModifiedBy>
  <cp:revision>261</cp:revision>
  <dcterms:created xsi:type="dcterms:W3CDTF">2013-11-14T21:06:33Z</dcterms:created>
  <dcterms:modified xsi:type="dcterms:W3CDTF">2018-12-06T15:10:41Z</dcterms:modified>
</cp:coreProperties>
</file>