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4" r:id="rId4"/>
    <p:sldId id="275" r:id="rId5"/>
    <p:sldId id="276" r:id="rId6"/>
    <p:sldId id="277" r:id="rId7"/>
    <p:sldId id="279" r:id="rId8"/>
    <p:sldId id="278" r:id="rId9"/>
    <p:sldId id="280" r:id="rId10"/>
    <p:sldId id="281" r:id="rId11"/>
    <p:sldId id="282" r:id="rId12"/>
    <p:sldId id="283" r:id="rId13"/>
    <p:sldId id="284" r:id="rId14"/>
    <p:sldId id="285" r:id="rId15"/>
    <p:sldId id="286" r:id="rId16"/>
    <p:sldId id="261"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8DD346-E2FE-4FBB-98A4-CF27C96211CE}" type="slidenum">
              <a:rPr lang="en-US" altLang="en-US"/>
              <a:pPr>
                <a:defRPr/>
              </a:pPr>
              <a:t>‹#›</a:t>
            </a:fld>
            <a:endParaRPr lang="en-US" altLang="en-US"/>
          </a:p>
        </p:txBody>
      </p:sp>
    </p:spTree>
    <p:extLst>
      <p:ext uri="{BB962C8B-B14F-4D97-AF65-F5344CB8AC3E}">
        <p14:creationId xmlns:p14="http://schemas.microsoft.com/office/powerpoint/2010/main" val="236888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8BB7D3-5E22-4DE9-BE5E-6022C18577C0}" type="slidenum">
              <a:rPr lang="en-US" altLang="en-US"/>
              <a:pPr>
                <a:defRPr/>
              </a:pPr>
              <a:t>‹#›</a:t>
            </a:fld>
            <a:endParaRPr lang="en-US" altLang="en-US"/>
          </a:p>
        </p:txBody>
      </p:sp>
    </p:spTree>
    <p:extLst>
      <p:ext uri="{BB962C8B-B14F-4D97-AF65-F5344CB8AC3E}">
        <p14:creationId xmlns:p14="http://schemas.microsoft.com/office/powerpoint/2010/main" val="192511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185233-1F5E-4878-B779-801D2304872C}" type="slidenum">
              <a:rPr lang="en-US" altLang="en-US"/>
              <a:pPr>
                <a:defRPr/>
              </a:pPr>
              <a:t>‹#›</a:t>
            </a:fld>
            <a:endParaRPr lang="en-US" altLang="en-US"/>
          </a:p>
        </p:txBody>
      </p:sp>
    </p:spTree>
    <p:extLst>
      <p:ext uri="{BB962C8B-B14F-4D97-AF65-F5344CB8AC3E}">
        <p14:creationId xmlns:p14="http://schemas.microsoft.com/office/powerpoint/2010/main" val="198672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CE151A-3409-4ECC-94C6-11EEF2D291E1}" type="slidenum">
              <a:rPr lang="en-US" altLang="en-US"/>
              <a:pPr>
                <a:defRPr/>
              </a:pPr>
              <a:t>‹#›</a:t>
            </a:fld>
            <a:endParaRPr lang="en-US" altLang="en-US"/>
          </a:p>
        </p:txBody>
      </p:sp>
    </p:spTree>
    <p:extLst>
      <p:ext uri="{BB962C8B-B14F-4D97-AF65-F5344CB8AC3E}">
        <p14:creationId xmlns:p14="http://schemas.microsoft.com/office/powerpoint/2010/main" val="68406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032CDC-263F-4F25-AF00-68FF71108472}" type="slidenum">
              <a:rPr lang="en-US" altLang="en-US"/>
              <a:pPr>
                <a:defRPr/>
              </a:pPr>
              <a:t>‹#›</a:t>
            </a:fld>
            <a:endParaRPr lang="en-US" altLang="en-US"/>
          </a:p>
        </p:txBody>
      </p:sp>
    </p:spTree>
    <p:extLst>
      <p:ext uri="{BB962C8B-B14F-4D97-AF65-F5344CB8AC3E}">
        <p14:creationId xmlns:p14="http://schemas.microsoft.com/office/powerpoint/2010/main" val="370373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F5FD6E9-68F5-46FA-A5CA-9C43309163C4}" type="slidenum">
              <a:rPr lang="en-US" altLang="en-US"/>
              <a:pPr>
                <a:defRPr/>
              </a:pPr>
              <a:t>‹#›</a:t>
            </a:fld>
            <a:endParaRPr lang="en-US" altLang="en-US"/>
          </a:p>
        </p:txBody>
      </p:sp>
    </p:spTree>
    <p:extLst>
      <p:ext uri="{BB962C8B-B14F-4D97-AF65-F5344CB8AC3E}">
        <p14:creationId xmlns:p14="http://schemas.microsoft.com/office/powerpoint/2010/main" val="180180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BB85C1A-AAEB-4BB2-9A3E-9FE31B847C5F}" type="slidenum">
              <a:rPr lang="en-US" altLang="en-US"/>
              <a:pPr>
                <a:defRPr/>
              </a:pPr>
              <a:t>‹#›</a:t>
            </a:fld>
            <a:endParaRPr lang="en-US" altLang="en-US"/>
          </a:p>
        </p:txBody>
      </p:sp>
    </p:spTree>
    <p:extLst>
      <p:ext uri="{BB962C8B-B14F-4D97-AF65-F5344CB8AC3E}">
        <p14:creationId xmlns:p14="http://schemas.microsoft.com/office/powerpoint/2010/main" val="92958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67C861F-9B91-4168-A0C8-D07ABC856147}" type="slidenum">
              <a:rPr lang="en-US" altLang="en-US"/>
              <a:pPr>
                <a:defRPr/>
              </a:pPr>
              <a:t>‹#›</a:t>
            </a:fld>
            <a:endParaRPr lang="en-US" altLang="en-US"/>
          </a:p>
        </p:txBody>
      </p:sp>
    </p:spTree>
    <p:extLst>
      <p:ext uri="{BB962C8B-B14F-4D97-AF65-F5344CB8AC3E}">
        <p14:creationId xmlns:p14="http://schemas.microsoft.com/office/powerpoint/2010/main" val="81946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E63E8D8-DC82-4924-981D-CF6209B287E0}" type="slidenum">
              <a:rPr lang="en-US" altLang="en-US"/>
              <a:pPr>
                <a:defRPr/>
              </a:pPr>
              <a:t>‹#›</a:t>
            </a:fld>
            <a:endParaRPr lang="en-US" altLang="en-US"/>
          </a:p>
        </p:txBody>
      </p:sp>
    </p:spTree>
    <p:extLst>
      <p:ext uri="{BB962C8B-B14F-4D97-AF65-F5344CB8AC3E}">
        <p14:creationId xmlns:p14="http://schemas.microsoft.com/office/powerpoint/2010/main" val="189109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FC9BEC-8A00-475A-AF0D-1BB2AEEAED74}" type="slidenum">
              <a:rPr lang="en-US" altLang="en-US"/>
              <a:pPr>
                <a:defRPr/>
              </a:pPr>
              <a:t>‹#›</a:t>
            </a:fld>
            <a:endParaRPr lang="en-US" altLang="en-US"/>
          </a:p>
        </p:txBody>
      </p:sp>
    </p:spTree>
    <p:extLst>
      <p:ext uri="{BB962C8B-B14F-4D97-AF65-F5344CB8AC3E}">
        <p14:creationId xmlns:p14="http://schemas.microsoft.com/office/powerpoint/2010/main" val="368949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FE4C87-FE7A-45B1-BAF4-54371C31CC0F}" type="slidenum">
              <a:rPr lang="en-US" altLang="en-US"/>
              <a:pPr>
                <a:defRPr/>
              </a:pPr>
              <a:t>‹#›</a:t>
            </a:fld>
            <a:endParaRPr lang="en-US" altLang="en-US"/>
          </a:p>
        </p:txBody>
      </p:sp>
    </p:spTree>
    <p:extLst>
      <p:ext uri="{BB962C8B-B14F-4D97-AF65-F5344CB8AC3E}">
        <p14:creationId xmlns:p14="http://schemas.microsoft.com/office/powerpoint/2010/main" val="47701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1752741-AF24-4A6E-AA6D-9E03DA454D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file:///F:\PHONG%20CHONG%20MA%20TUY%20HIV%20-%20AIDS%20(%20Thanh%20pho)%202008-2009\TRUYEN%20THONG%20MA%20TUY\Mo%20uoc%20ngay%20mai.mp3" TargetMode="Externa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ao hoa"/>
          <p:cNvPicPr>
            <a:picLocks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099" name="Group 3"/>
          <p:cNvGrpSpPr>
            <a:grpSpLocks/>
          </p:cNvGrpSpPr>
          <p:nvPr/>
        </p:nvGrpSpPr>
        <p:grpSpPr bwMode="auto">
          <a:xfrm>
            <a:off x="2514600" y="533400"/>
            <a:ext cx="4191000" cy="3735388"/>
            <a:chOff x="2064" y="1344"/>
            <a:chExt cx="1632" cy="1824"/>
          </a:xfrm>
        </p:grpSpPr>
        <p:sp>
          <p:nvSpPr>
            <p:cNvPr id="2055" name="WordArt 4"/>
            <p:cNvSpPr>
              <a:spLocks noChangeArrowheads="1" noChangeShapeType="1" noTextEdit="1"/>
            </p:cNvSpPr>
            <p:nvPr/>
          </p:nvSpPr>
          <p:spPr bwMode="auto">
            <a:xfrm>
              <a:off x="2100" y="1344"/>
              <a:ext cx="1560" cy="1680"/>
            </a:xfrm>
            <a:prstGeom prst="rect">
              <a:avLst/>
            </a:prstGeom>
          </p:spPr>
          <p:txBody>
            <a:bodyPr spcFirstLastPara="1" wrap="none" fromWordArt="1">
              <a:prstTxWarp prst="textArchUp">
                <a:avLst>
                  <a:gd name="adj" fmla="val 10800000"/>
                </a:avLst>
              </a:prstTxWarp>
            </a:bodyPr>
            <a:lstStyle/>
            <a:p>
              <a:pPr algn="ctr"/>
              <a:r>
                <a:rPr lang="vi-VN" sz="2800"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TRƯỜNG THPT</a:t>
              </a:r>
              <a:endParaRPr lang="en-US" sz="2800"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endParaRPr>
            </a:p>
          </p:txBody>
        </p:sp>
        <p:sp>
          <p:nvSpPr>
            <p:cNvPr id="2056" name="WordArt 5"/>
            <p:cNvSpPr>
              <a:spLocks noChangeArrowheads="1" noChangeShapeType="1" noTextEdit="1"/>
            </p:cNvSpPr>
            <p:nvPr/>
          </p:nvSpPr>
          <p:spPr bwMode="auto">
            <a:xfrm>
              <a:off x="2064" y="1776"/>
              <a:ext cx="1632" cy="1392"/>
            </a:xfrm>
            <a:prstGeom prst="rect">
              <a:avLst/>
            </a:prstGeom>
          </p:spPr>
          <p:txBody>
            <a:bodyPr spcFirstLastPara="1" wrap="none" fromWordArt="1">
              <a:prstTxWarp prst="textArchDown">
                <a:avLst>
                  <a:gd name="adj" fmla="val 21158077"/>
                </a:avLst>
              </a:prstTxWarp>
            </a:bodyPr>
            <a:lstStyle/>
            <a:p>
              <a:pPr algn="ctr"/>
              <a:r>
                <a:rPr lang="en-US" sz="2800"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THPT TRẦN VĂN BẢY</a:t>
              </a:r>
            </a:p>
          </p:txBody>
        </p:sp>
      </p:grpSp>
      <p:sp>
        <p:nvSpPr>
          <p:cNvPr id="4102" name="WordArt 6"/>
          <p:cNvSpPr>
            <a:spLocks noChangeArrowheads="1" noChangeShapeType="1" noTextEdit="1"/>
          </p:cNvSpPr>
          <p:nvPr/>
        </p:nvSpPr>
        <p:spPr bwMode="auto">
          <a:xfrm>
            <a:off x="3670300" y="1320800"/>
            <a:ext cx="1905000" cy="2084388"/>
          </a:xfrm>
          <a:prstGeom prst="rect">
            <a:avLst/>
          </a:prstGeom>
        </p:spPr>
        <p:txBody>
          <a:bodyPr wrap="none" fromWordArt="1">
            <a:prstTxWarp prst="textStop">
              <a:avLst>
                <a:gd name="adj" fmla="val 22222"/>
              </a:avLst>
            </a:prstTxWarp>
          </a:bodyPr>
          <a:lstStyle/>
          <a:p>
            <a:pPr algn="ctr"/>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 TỐT</a:t>
            </a:r>
          </a:p>
          <a:p>
            <a:pPr algn="ctr"/>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  </a:t>
            </a:r>
          </a:p>
          <a:p>
            <a:pPr algn="ctr"/>
            <a:r>
              <a:rPr lang="en-US" sz="3600" kern="1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 TỐT</a:t>
            </a:r>
          </a:p>
        </p:txBody>
      </p:sp>
      <p:sp>
        <p:nvSpPr>
          <p:cNvPr id="4103" name="WordArt 7"/>
          <p:cNvSpPr>
            <a:spLocks noChangeArrowheads="1" noChangeShapeType="1" noTextEdit="1"/>
          </p:cNvSpPr>
          <p:nvPr/>
        </p:nvSpPr>
        <p:spPr bwMode="auto">
          <a:xfrm>
            <a:off x="2362200" y="6096000"/>
            <a:ext cx="5353050" cy="381000"/>
          </a:xfrm>
          <a:prstGeom prst="rect">
            <a:avLst/>
          </a:prstGeom>
        </p:spPr>
        <p:txBody>
          <a:bodyPr wrap="none" fromWordArt="1">
            <a:prstTxWarp prst="textPlain">
              <a:avLst>
                <a:gd name="adj" fmla="val 50000"/>
              </a:avLst>
            </a:prstTxWarp>
          </a:bodyPr>
          <a:lstStyle/>
          <a:p>
            <a:pPr algn="ctr"/>
            <a:r>
              <a:rPr lang="en-US" sz="3600" kern="10" dirty="0" err="1">
                <a:ln w="9525">
                  <a:solidFill>
                    <a:schemeClr val="bg1"/>
                  </a:solidFill>
                  <a:round/>
                  <a:headEnd/>
                  <a:tailEnd/>
                </a:ln>
                <a:solidFill>
                  <a:srgbClr val="FF0000"/>
                </a:solidFill>
                <a:latin typeface="VNI-Bodon-Poster" pitchFamily="2" charset="0"/>
              </a:rPr>
              <a:t>Naêm</a:t>
            </a:r>
            <a:r>
              <a:rPr lang="en-US" sz="3600" kern="10" dirty="0">
                <a:ln w="9525">
                  <a:solidFill>
                    <a:schemeClr val="bg1"/>
                  </a:solidFill>
                  <a:round/>
                  <a:headEnd/>
                  <a:tailEnd/>
                </a:ln>
                <a:solidFill>
                  <a:srgbClr val="FF0000"/>
                </a:solidFill>
                <a:latin typeface="VNI-Bodon-Poster" pitchFamily="2" charset="0"/>
              </a:rPr>
              <a:t> </a:t>
            </a:r>
            <a:r>
              <a:rPr lang="en-US" sz="3600" kern="10" dirty="0" err="1">
                <a:ln w="9525">
                  <a:solidFill>
                    <a:schemeClr val="bg1"/>
                  </a:solidFill>
                  <a:round/>
                  <a:headEnd/>
                  <a:tailEnd/>
                </a:ln>
                <a:solidFill>
                  <a:srgbClr val="FF0000"/>
                </a:solidFill>
                <a:latin typeface="VNI-Bodon-Poster" pitchFamily="2" charset="0"/>
              </a:rPr>
              <a:t>Hoïc</a:t>
            </a:r>
            <a:r>
              <a:rPr lang="en-US" sz="3600" kern="10" dirty="0">
                <a:ln w="9525">
                  <a:solidFill>
                    <a:schemeClr val="bg1"/>
                  </a:solidFill>
                  <a:round/>
                  <a:headEnd/>
                  <a:tailEnd/>
                </a:ln>
                <a:solidFill>
                  <a:srgbClr val="FF0000"/>
                </a:solidFill>
                <a:latin typeface="VNI-Bodon-Poster" pitchFamily="2" charset="0"/>
              </a:rPr>
              <a:t> </a:t>
            </a:r>
            <a:r>
              <a:rPr lang="en-US" sz="3600" kern="10" dirty="0" smtClean="0">
                <a:ln w="9525">
                  <a:solidFill>
                    <a:schemeClr val="bg1"/>
                  </a:solidFill>
                  <a:round/>
                  <a:headEnd/>
                  <a:tailEnd/>
                </a:ln>
                <a:solidFill>
                  <a:srgbClr val="FF0000"/>
                </a:solidFill>
                <a:latin typeface="VNI-Bodon-Poster" pitchFamily="2" charset="0"/>
              </a:rPr>
              <a:t>2021 </a:t>
            </a:r>
            <a:r>
              <a:rPr lang="en-US" sz="3600" kern="10" dirty="0">
                <a:ln w="9525">
                  <a:solidFill>
                    <a:schemeClr val="bg1"/>
                  </a:solidFill>
                  <a:round/>
                  <a:headEnd/>
                  <a:tailEnd/>
                </a:ln>
                <a:solidFill>
                  <a:srgbClr val="FF0000"/>
                </a:solidFill>
                <a:latin typeface="VNI-Bodon-Poster" pitchFamily="2" charset="0"/>
              </a:rPr>
              <a:t>- </a:t>
            </a:r>
            <a:r>
              <a:rPr lang="en-US" sz="3600" kern="10" dirty="0" smtClean="0">
                <a:ln w="9525">
                  <a:solidFill>
                    <a:schemeClr val="bg1"/>
                  </a:solidFill>
                  <a:round/>
                  <a:headEnd/>
                  <a:tailEnd/>
                </a:ln>
                <a:solidFill>
                  <a:srgbClr val="FF0000"/>
                </a:solidFill>
                <a:latin typeface="VNI-Bodon-Poster" pitchFamily="2" charset="0"/>
              </a:rPr>
              <a:t>2022</a:t>
            </a:r>
            <a:endParaRPr lang="en-US" sz="3600" kern="10" dirty="0">
              <a:ln w="9525">
                <a:solidFill>
                  <a:schemeClr val="bg1"/>
                </a:solidFill>
                <a:round/>
                <a:headEnd/>
                <a:tailEnd/>
              </a:ln>
              <a:solidFill>
                <a:srgbClr val="FF0000"/>
              </a:solidFill>
              <a:latin typeface="VNI-Bodon-Poster" pitchFamily="2" charset="0"/>
            </a:endParaRPr>
          </a:p>
        </p:txBody>
      </p:sp>
      <p:sp>
        <p:nvSpPr>
          <p:cNvPr id="4104" name="WordArt 8"/>
          <p:cNvSpPr>
            <a:spLocks noChangeArrowheads="1" noChangeShapeType="1" noTextEdit="1"/>
          </p:cNvSpPr>
          <p:nvPr/>
        </p:nvSpPr>
        <p:spPr bwMode="auto">
          <a:xfrm>
            <a:off x="533400" y="5029200"/>
            <a:ext cx="8382000" cy="692150"/>
          </a:xfrm>
          <a:prstGeom prst="rect">
            <a:avLst/>
          </a:prstGeom>
        </p:spPr>
        <p:txBody>
          <a:bodyPr wrap="none" fromWordArt="1">
            <a:prstTxWarp prst="textPlain">
              <a:avLst>
                <a:gd name="adj" fmla="val 50000"/>
              </a:avLst>
            </a:prstTxWarp>
          </a:bodyPr>
          <a:lstStyle/>
          <a:p>
            <a:pPr algn="ctr"/>
            <a:r>
              <a:rPr lang="en-US" sz="3600" b="1" kern="10">
                <a:ln w="12700">
                  <a:solidFill>
                    <a:schemeClr val="bg1"/>
                  </a:solidFill>
                  <a:round/>
                  <a:headEnd/>
                  <a:tailEnd/>
                </a:ln>
                <a:solidFill>
                  <a:srgbClr val="FF0000"/>
                </a:solidFill>
                <a:effectLst>
                  <a:outerShdw dist="45791" dir="2021404" algn="ctr" rotWithShape="0">
                    <a:srgbClr val="9999FF"/>
                  </a:outerShdw>
                </a:effectLst>
                <a:latin typeface="VNI-Ariston" pitchFamily="2" charset="0"/>
              </a:rPr>
              <a:t>Kính chaøo quyù thaày coâ vaø caùc em hoïc sinh!</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par>
                                <p:cTn id="8" presetID="8" presetClass="emph" presetSubtype="0" repeatCount="indefinite" fill="hold" nodeType="withEffect">
                                  <p:stCondLst>
                                    <p:cond delay="0"/>
                                  </p:stCondLst>
                                  <p:childTnLst>
                                    <p:animRot by="21600000">
                                      <p:cBhvr>
                                        <p:cTn id="9" dur="5000" fill="hold"/>
                                        <p:tgtEl>
                                          <p:spTgt spid="4099"/>
                                        </p:tgtEl>
                                        <p:attrNameLst>
                                          <p:attrName>r</p:attrName>
                                        </p:attrNameLst>
                                      </p:cBhvr>
                                    </p:animRot>
                                  </p:childTnLst>
                                </p:cTn>
                              </p:par>
                              <p:par>
                                <p:cTn id="10" presetID="17" presetClass="entr" presetSubtype="10" repeatCount="2000" fill="hold" grpId="0" nodeType="with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2000" fill="hold"/>
                                        <p:tgtEl>
                                          <p:spTgt spid="4102"/>
                                        </p:tgtEl>
                                        <p:attrNameLst>
                                          <p:attrName>ppt_w</p:attrName>
                                        </p:attrNameLst>
                                      </p:cBhvr>
                                      <p:tavLst>
                                        <p:tav tm="0">
                                          <p:val>
                                            <p:fltVal val="0"/>
                                          </p:val>
                                        </p:tav>
                                        <p:tav tm="100000">
                                          <p:val>
                                            <p:strVal val="#ppt_w"/>
                                          </p:val>
                                        </p:tav>
                                      </p:tavLst>
                                    </p:anim>
                                    <p:anim calcmode="lin" valueType="num">
                                      <p:cBhvr>
                                        <p:cTn id="13" dur="2000" fill="hold"/>
                                        <p:tgtEl>
                                          <p:spTgt spid="410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30" presetClass="entr" presetSubtype="0" fill="hold" grpId="0" nodeType="after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1600" decel="100000"/>
                                        <p:tgtEl>
                                          <p:spTgt spid="4104"/>
                                        </p:tgtEl>
                                      </p:cBhvr>
                                    </p:animEffect>
                                    <p:anim calcmode="lin" valueType="num">
                                      <p:cBhvr>
                                        <p:cTn id="18" dur="1600" decel="100000" fill="hold"/>
                                        <p:tgtEl>
                                          <p:spTgt spid="4104"/>
                                        </p:tgtEl>
                                        <p:attrNameLst>
                                          <p:attrName>style.rotation</p:attrName>
                                        </p:attrNameLst>
                                      </p:cBhvr>
                                      <p:tavLst>
                                        <p:tav tm="0">
                                          <p:val>
                                            <p:fltVal val="-90"/>
                                          </p:val>
                                        </p:tav>
                                        <p:tav tm="100000">
                                          <p:val>
                                            <p:fltVal val="0"/>
                                          </p:val>
                                        </p:tav>
                                      </p:tavLst>
                                    </p:anim>
                                    <p:anim calcmode="lin" valueType="num">
                                      <p:cBhvr>
                                        <p:cTn id="19" dur="1600" decel="100000" fill="hold"/>
                                        <p:tgtEl>
                                          <p:spTgt spid="4104"/>
                                        </p:tgtEl>
                                        <p:attrNameLst>
                                          <p:attrName>ppt_x</p:attrName>
                                        </p:attrNameLst>
                                      </p:cBhvr>
                                      <p:tavLst>
                                        <p:tav tm="0">
                                          <p:val>
                                            <p:strVal val="#ppt_x+0.4"/>
                                          </p:val>
                                        </p:tav>
                                        <p:tav tm="100000">
                                          <p:val>
                                            <p:strVal val="#ppt_x-0.05"/>
                                          </p:val>
                                        </p:tav>
                                      </p:tavLst>
                                    </p:anim>
                                    <p:anim calcmode="lin" valueType="num">
                                      <p:cBhvr>
                                        <p:cTn id="20" dur="1600" decel="100000" fill="hold"/>
                                        <p:tgtEl>
                                          <p:spTgt spid="4104"/>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4104"/>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4104"/>
                                        </p:tgtEl>
                                        <p:attrNameLst>
                                          <p:attrName>ppt_y</p:attrName>
                                        </p:attrNameLst>
                                      </p:cBhvr>
                                      <p:tavLst>
                                        <p:tav tm="0">
                                          <p:val>
                                            <p:strVal val="#ppt_y+0.1"/>
                                          </p:val>
                                        </p:tav>
                                        <p:tav tm="100000">
                                          <p:val>
                                            <p:strVal val="#ppt_y"/>
                                          </p:val>
                                        </p:tav>
                                      </p:tavLst>
                                    </p:anim>
                                  </p:childTnLst>
                                </p:cTn>
                              </p:par>
                              <p:par>
                                <p:cTn id="23" presetID="34" presetClass="entr" presetSubtype="0" fill="hold" grpId="0" nodeType="withEffect">
                                  <p:stCondLst>
                                    <p:cond delay="4000"/>
                                  </p:stCondLst>
                                  <p:childTnLst>
                                    <p:set>
                                      <p:cBhvr>
                                        <p:cTn id="24" dur="1" fill="hold">
                                          <p:stCondLst>
                                            <p:cond delay="0"/>
                                          </p:stCondLst>
                                        </p:cTn>
                                        <p:tgtEl>
                                          <p:spTgt spid="4103"/>
                                        </p:tgtEl>
                                        <p:attrNameLst>
                                          <p:attrName>style.visibility</p:attrName>
                                        </p:attrNameLst>
                                      </p:cBhvr>
                                      <p:to>
                                        <p:strVal val="visible"/>
                                      </p:to>
                                    </p:set>
                                    <p:anim from="(-#ppt_w/2)" to="(#ppt_x)" calcmode="lin" valueType="num">
                                      <p:cBhvr>
                                        <p:cTn id="25" dur="1200" fill="hold">
                                          <p:stCondLst>
                                            <p:cond delay="0"/>
                                          </p:stCondLst>
                                        </p:cTn>
                                        <p:tgtEl>
                                          <p:spTgt spid="4103"/>
                                        </p:tgtEl>
                                        <p:attrNameLst>
                                          <p:attrName>ppt_x</p:attrName>
                                        </p:attrNameLst>
                                      </p:cBhvr>
                                    </p:anim>
                                    <p:anim from="0" to="-1.0" calcmode="lin" valueType="num">
                                      <p:cBhvr>
                                        <p:cTn id="26" dur="400" decel="50000" autoRev="1" fill="hold">
                                          <p:stCondLst>
                                            <p:cond delay="1200"/>
                                          </p:stCondLst>
                                        </p:cTn>
                                        <p:tgtEl>
                                          <p:spTgt spid="4103"/>
                                        </p:tgtEl>
                                        <p:attrNameLst>
                                          <p:attrName>xshear</p:attrName>
                                        </p:attrNameLst>
                                      </p:cBhvr>
                                    </p:anim>
                                    <p:animScale>
                                      <p:cBhvr>
                                        <p:cTn id="27" dur="400" decel="100000" autoRev="1" fill="hold">
                                          <p:stCondLst>
                                            <p:cond delay="1200"/>
                                          </p:stCondLst>
                                        </p:cTn>
                                        <p:tgtEl>
                                          <p:spTgt spid="4103"/>
                                        </p:tgtEl>
                                      </p:cBhvr>
                                      <p:from x="100000" y="100000"/>
                                      <p:to x="80000" y="100000"/>
                                    </p:animScale>
                                    <p:anim by="(#ppt_h/3+#ppt_w*0.1)" calcmode="lin" valueType="num">
                                      <p:cBhvr additive="sum">
                                        <p:cTn id="28" dur="400" decel="100000" autoRev="1" fill="hold">
                                          <p:stCondLst>
                                            <p:cond delay="1200"/>
                                          </p:stCondLst>
                                        </p:cTn>
                                        <p:tgtEl>
                                          <p:spTgt spid="4103"/>
                                        </p:tgtEl>
                                        <p:attrNameLst>
                                          <p:attrName>ppt_x</p:attrName>
                                        </p:attrNameLst>
                                      </p:cBhvr>
                                    </p:anim>
                                  </p:childTnLst>
                                </p:cTn>
                              </p:par>
                            </p:childTnLst>
                          </p:cTn>
                        </p:par>
                        <p:par>
                          <p:cTn id="29" fill="hold" nodeType="afterGroup">
                            <p:stCondLst>
                              <p:cond delay="11000"/>
                            </p:stCondLst>
                            <p:childTnLst>
                              <p:par>
                                <p:cTn id="30" presetID="19" presetClass="entr" presetSubtype="10" fill="hold" grpId="1" nodeType="afterEffect">
                                  <p:stCondLst>
                                    <p:cond delay="0"/>
                                  </p:stCondLst>
                                  <p:childTnLst>
                                    <p:set>
                                      <p:cBhvr>
                                        <p:cTn id="31" dur="1" fill="hold">
                                          <p:stCondLst>
                                            <p:cond delay="0"/>
                                          </p:stCondLst>
                                        </p:cTn>
                                        <p:tgtEl>
                                          <p:spTgt spid="4104"/>
                                        </p:tgtEl>
                                        <p:attrNameLst>
                                          <p:attrName>style.visibility</p:attrName>
                                        </p:attrNameLst>
                                      </p:cBhvr>
                                      <p:to>
                                        <p:strVal val="visible"/>
                                      </p:to>
                                    </p:set>
                                    <p:anim calcmode="lin" valueType="num">
                                      <p:cBhvr>
                                        <p:cTn id="32" dur="5000" fill="hold"/>
                                        <p:tgtEl>
                                          <p:spTgt spid="4104"/>
                                        </p:tgtEl>
                                        <p:attrNameLst>
                                          <p:attrName>ppt_w</p:attrName>
                                        </p:attrNameLst>
                                      </p:cBhvr>
                                      <p:tavLst>
                                        <p:tav tm="0" fmla="#ppt_w*sin(2.5*pi*$)">
                                          <p:val>
                                            <p:fltVal val="0"/>
                                          </p:val>
                                        </p:tav>
                                        <p:tav tm="100000">
                                          <p:val>
                                            <p:fltVal val="1"/>
                                          </p:val>
                                        </p:tav>
                                      </p:tavLst>
                                    </p:anim>
                                    <p:anim calcmode="lin" valueType="num">
                                      <p:cBhvr>
                                        <p:cTn id="33" dur="5000" fill="hold"/>
                                        <p:tgtEl>
                                          <p:spTgt spid="4104"/>
                                        </p:tgtEl>
                                        <p:attrNameLst>
                                          <p:attrName>ppt_h</p:attrName>
                                        </p:attrNameLst>
                                      </p:cBhvr>
                                      <p:tavLst>
                                        <p:tav tm="0">
                                          <p:val>
                                            <p:strVal val="#ppt_h"/>
                                          </p:val>
                                        </p:tav>
                                        <p:tav tm="100000">
                                          <p:val>
                                            <p:strVal val="#ppt_h"/>
                                          </p:val>
                                        </p:tav>
                                      </p:tavLst>
                                    </p:anim>
                                  </p:childTnLst>
                                </p:cTn>
                              </p:par>
                              <p:par>
                                <p:cTn id="34" presetID="19" presetClass="entr" presetSubtype="10" fill="hold" grpId="1" nodeType="withEffect">
                                  <p:stCondLst>
                                    <p:cond delay="0"/>
                                  </p:stCondLst>
                                  <p:childTnLst>
                                    <p:set>
                                      <p:cBhvr>
                                        <p:cTn id="35" dur="1" fill="hold">
                                          <p:stCondLst>
                                            <p:cond delay="0"/>
                                          </p:stCondLst>
                                        </p:cTn>
                                        <p:tgtEl>
                                          <p:spTgt spid="4103"/>
                                        </p:tgtEl>
                                        <p:attrNameLst>
                                          <p:attrName>style.visibility</p:attrName>
                                        </p:attrNameLst>
                                      </p:cBhvr>
                                      <p:to>
                                        <p:strVal val="visible"/>
                                      </p:to>
                                    </p:set>
                                    <p:anim calcmode="lin" valueType="num">
                                      <p:cBhvr>
                                        <p:cTn id="36" dur="5000" fill="hold"/>
                                        <p:tgtEl>
                                          <p:spTgt spid="4103"/>
                                        </p:tgtEl>
                                        <p:attrNameLst>
                                          <p:attrName>ppt_w</p:attrName>
                                        </p:attrNameLst>
                                      </p:cBhvr>
                                      <p:tavLst>
                                        <p:tav tm="0" fmla="#ppt_w*sin(2.5*pi*$)">
                                          <p:val>
                                            <p:fltVal val="0"/>
                                          </p:val>
                                        </p:tav>
                                        <p:tav tm="100000">
                                          <p:val>
                                            <p:fltVal val="1"/>
                                          </p:val>
                                        </p:tav>
                                      </p:tavLst>
                                    </p:anim>
                                    <p:anim calcmode="lin" valueType="num">
                                      <p:cBhvr>
                                        <p:cTn id="37" dur="5000" fill="hold"/>
                                        <p:tgtEl>
                                          <p:spTgt spid="4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3" grpId="1" animBg="1"/>
      <p:bldP spid="4104" grpId="0" animBg="1"/>
      <p:bldP spid="4104"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1270" name="Rectangle 27"/>
          <p:cNvSpPr>
            <a:spLocks noChangeArrowheads="1"/>
          </p:cNvSpPr>
          <p:nvPr/>
        </p:nvSpPr>
        <p:spPr bwMode="auto">
          <a:xfrm>
            <a:off x="0" y="24384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Text Box 4"/>
          <p:cNvSpPr txBox="1">
            <a:spLocks noChangeArrowheads="1"/>
          </p:cNvSpPr>
          <p:nvPr/>
        </p:nvSpPr>
        <p:spPr bwMode="auto">
          <a:xfrm>
            <a:off x="307975" y="1189038"/>
            <a:ext cx="838200" cy="519112"/>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altLang="en-US" sz="2800" b="1" dirty="0">
                <a:solidFill>
                  <a:srgbClr val="3333FF"/>
                </a:solidFill>
                <a:latin typeface="Times New Roman" panose="02020603050405020304" pitchFamily="18" charset="0"/>
                <a:cs typeface="Times New Roman" panose="02020603050405020304" pitchFamily="18" charset="0"/>
              </a:rPr>
              <a:t>F</a:t>
            </a:r>
            <a:r>
              <a:rPr lang="en-US" altLang="en-US" sz="2800" b="1" baseline="-25000" dirty="0">
                <a:solidFill>
                  <a:srgbClr val="3333FF"/>
                </a:solidFill>
                <a:latin typeface="Times New Roman" panose="02020603050405020304" pitchFamily="18" charset="0"/>
                <a:cs typeface="Times New Roman" panose="02020603050405020304" pitchFamily="18" charset="0"/>
              </a:rPr>
              <a:t>1 </a:t>
            </a:r>
            <a:r>
              <a:rPr lang="en-US" altLang="en-US" sz="2800" b="1" dirty="0">
                <a:solidFill>
                  <a:srgbClr val="3333FF"/>
                </a:solidFill>
                <a:latin typeface="Times New Roman" panose="02020603050405020304" pitchFamily="18" charset="0"/>
                <a:cs typeface="Times New Roman" panose="02020603050405020304" pitchFamily="18" charset="0"/>
              </a:rPr>
              <a:t>:</a:t>
            </a:r>
          </a:p>
        </p:txBody>
      </p:sp>
      <p:grpSp>
        <p:nvGrpSpPr>
          <p:cNvPr id="11272" name="Group 5"/>
          <p:cNvGrpSpPr>
            <a:grpSpLocks/>
          </p:cNvGrpSpPr>
          <p:nvPr/>
        </p:nvGrpSpPr>
        <p:grpSpPr bwMode="auto">
          <a:xfrm>
            <a:off x="4422775" y="1066800"/>
            <a:ext cx="1752600" cy="1828800"/>
            <a:chOff x="2592" y="2256"/>
            <a:chExt cx="1104" cy="1152"/>
          </a:xfrm>
        </p:grpSpPr>
        <p:sp>
          <p:nvSpPr>
            <p:cNvPr id="11331" name="Oval 6"/>
            <p:cNvSpPr>
              <a:spLocks noChangeArrowheads="1"/>
            </p:cNvSpPr>
            <p:nvPr/>
          </p:nvSpPr>
          <p:spPr bwMode="auto">
            <a:xfrm>
              <a:off x="2592" y="2256"/>
              <a:ext cx="1104" cy="1152"/>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nvGrpSpPr>
            <p:cNvPr id="11332" name="Group 7"/>
            <p:cNvGrpSpPr>
              <a:grpSpLocks/>
            </p:cNvGrpSpPr>
            <p:nvPr/>
          </p:nvGrpSpPr>
          <p:grpSpPr bwMode="auto">
            <a:xfrm>
              <a:off x="2747" y="2256"/>
              <a:ext cx="760" cy="624"/>
              <a:chOff x="2747" y="2784"/>
              <a:chExt cx="760" cy="624"/>
            </a:xfrm>
          </p:grpSpPr>
          <p:grpSp>
            <p:nvGrpSpPr>
              <p:cNvPr id="11342" name="Group 8"/>
              <p:cNvGrpSpPr>
                <a:grpSpLocks/>
              </p:cNvGrpSpPr>
              <p:nvPr/>
            </p:nvGrpSpPr>
            <p:grpSpPr bwMode="auto">
              <a:xfrm>
                <a:off x="3024" y="2832"/>
                <a:ext cx="102" cy="576"/>
                <a:chOff x="3552" y="2880"/>
                <a:chExt cx="102" cy="576"/>
              </a:xfrm>
            </p:grpSpPr>
            <p:sp>
              <p:nvSpPr>
                <p:cNvPr id="11348" name="AutoShape 9"/>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49" name="Oval 10"/>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43" name="Rectangle 11"/>
              <p:cNvSpPr>
                <a:spLocks noChangeArrowheads="1"/>
              </p:cNvSpPr>
              <p:nvPr/>
            </p:nvSpPr>
            <p:spPr bwMode="auto">
              <a:xfrm>
                <a:off x="2747" y="2784"/>
                <a:ext cx="280"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nvGrpSpPr>
              <p:cNvPr id="11344" name="Group 12"/>
              <p:cNvGrpSpPr>
                <a:grpSpLocks/>
              </p:cNvGrpSpPr>
              <p:nvPr/>
            </p:nvGrpSpPr>
            <p:grpSpPr bwMode="auto">
              <a:xfrm>
                <a:off x="3168" y="2832"/>
                <a:ext cx="102" cy="576"/>
                <a:chOff x="3552" y="2880"/>
                <a:chExt cx="102" cy="576"/>
              </a:xfrm>
            </p:grpSpPr>
            <p:sp>
              <p:nvSpPr>
                <p:cNvPr id="11346" name="AutoShape 13"/>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47" name="Oval 14"/>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45" name="Rectangle 15"/>
              <p:cNvSpPr>
                <a:spLocks noChangeArrowheads="1"/>
              </p:cNvSpPr>
              <p:nvPr/>
            </p:nvSpPr>
            <p:spPr bwMode="auto">
              <a:xfrm>
                <a:off x="3278" y="2784"/>
                <a:ext cx="229"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11333" name="Group 16"/>
            <p:cNvGrpSpPr>
              <a:grpSpLocks/>
            </p:cNvGrpSpPr>
            <p:nvPr/>
          </p:nvGrpSpPr>
          <p:grpSpPr bwMode="auto">
            <a:xfrm>
              <a:off x="2784" y="2832"/>
              <a:ext cx="723" cy="576"/>
              <a:chOff x="2928" y="1392"/>
              <a:chExt cx="723" cy="576"/>
            </a:xfrm>
          </p:grpSpPr>
          <p:sp>
            <p:nvSpPr>
              <p:cNvPr id="11334" name="Rectangle 17"/>
              <p:cNvSpPr>
                <a:spLocks noChangeArrowheads="1"/>
              </p:cNvSpPr>
              <p:nvPr/>
            </p:nvSpPr>
            <p:spPr bwMode="auto">
              <a:xfrm>
                <a:off x="2928" y="1392"/>
                <a:ext cx="183"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nvGrpSpPr>
              <p:cNvPr id="11335" name="Group 18"/>
              <p:cNvGrpSpPr>
                <a:grpSpLocks/>
              </p:cNvGrpSpPr>
              <p:nvPr/>
            </p:nvGrpSpPr>
            <p:grpSpPr bwMode="auto">
              <a:xfrm>
                <a:off x="3168" y="1488"/>
                <a:ext cx="96" cy="480"/>
                <a:chOff x="2208" y="3504"/>
                <a:chExt cx="58" cy="372"/>
              </a:xfrm>
            </p:grpSpPr>
            <p:sp>
              <p:nvSpPr>
                <p:cNvPr id="11340" name="AutoShape 19"/>
                <p:cNvSpPr>
                  <a:spLocks noChangeArrowheads="1"/>
                </p:cNvSpPr>
                <p:nvPr/>
              </p:nvSpPr>
              <p:spPr bwMode="auto">
                <a:xfrm>
                  <a:off x="2208" y="3504"/>
                  <a:ext cx="58" cy="372"/>
                </a:xfrm>
                <a:prstGeom prst="roundRect">
                  <a:avLst>
                    <a:gd name="adj" fmla="val 16667"/>
                  </a:avLst>
                </a:prstGeom>
                <a:solidFill>
                  <a:srgbClr val="FF0066"/>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41" name="Oval 20"/>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grpSp>
            <p:nvGrpSpPr>
              <p:cNvPr id="11336" name="Group 21"/>
              <p:cNvGrpSpPr>
                <a:grpSpLocks/>
              </p:cNvGrpSpPr>
              <p:nvPr/>
            </p:nvGrpSpPr>
            <p:grpSpPr bwMode="auto">
              <a:xfrm>
                <a:off x="3312" y="1488"/>
                <a:ext cx="96" cy="480"/>
                <a:chOff x="2208" y="3504"/>
                <a:chExt cx="58" cy="372"/>
              </a:xfrm>
            </p:grpSpPr>
            <p:sp>
              <p:nvSpPr>
                <p:cNvPr id="11338" name="AutoShape 22"/>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39" name="Oval 23"/>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37" name="Rectangle 24"/>
              <p:cNvSpPr>
                <a:spLocks noChangeArrowheads="1"/>
              </p:cNvSpPr>
              <p:nvPr/>
            </p:nvSpPr>
            <p:spPr bwMode="auto">
              <a:xfrm>
                <a:off x="3408" y="1392"/>
                <a:ext cx="243"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grpSp>
        <p:nvGrpSpPr>
          <p:cNvPr id="11273" name="Group 25"/>
          <p:cNvGrpSpPr>
            <a:grpSpLocks/>
          </p:cNvGrpSpPr>
          <p:nvPr/>
        </p:nvGrpSpPr>
        <p:grpSpPr bwMode="auto">
          <a:xfrm>
            <a:off x="2517775" y="1066800"/>
            <a:ext cx="1524000" cy="1749425"/>
            <a:chOff x="1440" y="720"/>
            <a:chExt cx="960" cy="1162"/>
          </a:xfrm>
        </p:grpSpPr>
        <p:pic>
          <p:nvPicPr>
            <p:cNvPr id="1132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720"/>
              <a:ext cx="582"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pic>
        <p:sp>
          <p:nvSpPr>
            <p:cNvPr id="11330" name="Text Box 27"/>
            <p:cNvSpPr txBox="1">
              <a:spLocks noChangeArrowheads="1"/>
            </p:cNvSpPr>
            <p:nvPr/>
          </p:nvSpPr>
          <p:spPr bwMode="auto">
            <a:xfrm>
              <a:off x="1440" y="1248"/>
              <a:ext cx="96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9900"/>
                  </a:solidFill>
                  <a:latin typeface="Times New Roman" panose="02020603050405020304" pitchFamily="18" charset="0"/>
                  <a:cs typeface="Times New Roman" panose="02020603050405020304" pitchFamily="18" charset="0"/>
                </a:rPr>
                <a:t>Vàng - Trơn</a:t>
              </a:r>
            </a:p>
          </p:txBody>
        </p:sp>
      </p:grpSp>
      <p:sp>
        <p:nvSpPr>
          <p:cNvPr id="11274" name="Text Box 28"/>
          <p:cNvSpPr txBox="1">
            <a:spLocks noChangeArrowheads="1"/>
          </p:cNvSpPr>
          <p:nvPr/>
        </p:nvSpPr>
        <p:spPr bwMode="auto">
          <a:xfrm>
            <a:off x="3357563" y="215265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AaBb</a:t>
            </a:r>
          </a:p>
        </p:txBody>
      </p:sp>
      <p:sp>
        <p:nvSpPr>
          <p:cNvPr id="32" name="Text Box 29"/>
          <p:cNvSpPr txBox="1">
            <a:spLocks noChangeArrowheads="1"/>
          </p:cNvSpPr>
          <p:nvPr/>
        </p:nvSpPr>
        <p:spPr bwMode="auto">
          <a:xfrm>
            <a:off x="307975" y="3810000"/>
            <a:ext cx="1066800" cy="519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altLang="en-US" sz="2800" b="1">
                <a:solidFill>
                  <a:srgbClr val="3333FF"/>
                </a:solidFill>
                <a:latin typeface="Times New Roman" panose="02020603050405020304" pitchFamily="18" charset="0"/>
                <a:cs typeface="Times New Roman" panose="02020603050405020304" pitchFamily="18" charset="0"/>
              </a:rPr>
              <a:t>G</a:t>
            </a:r>
            <a:r>
              <a:rPr lang="en-US" altLang="en-US" sz="2800" b="1" baseline="-25000">
                <a:solidFill>
                  <a:srgbClr val="3333FF"/>
                </a:solidFill>
                <a:latin typeface="Times New Roman" panose="02020603050405020304" pitchFamily="18" charset="0"/>
                <a:cs typeface="Times New Roman" panose="02020603050405020304" pitchFamily="18" charset="0"/>
              </a:rPr>
              <a:t>F1</a:t>
            </a:r>
            <a:r>
              <a:rPr lang="en-US" altLang="en-US" sz="2800" b="1">
                <a:solidFill>
                  <a:srgbClr val="3333FF"/>
                </a:solidFill>
                <a:latin typeface="Times New Roman" panose="02020603050405020304" pitchFamily="18" charset="0"/>
                <a:cs typeface="Times New Roman" panose="02020603050405020304" pitchFamily="18" charset="0"/>
              </a:rPr>
              <a:t> :</a:t>
            </a:r>
          </a:p>
        </p:txBody>
      </p:sp>
      <p:grpSp>
        <p:nvGrpSpPr>
          <p:cNvPr id="33" name="Group 30"/>
          <p:cNvGrpSpPr>
            <a:grpSpLocks/>
          </p:cNvGrpSpPr>
          <p:nvPr/>
        </p:nvGrpSpPr>
        <p:grpSpPr bwMode="auto">
          <a:xfrm>
            <a:off x="1544638" y="3657600"/>
            <a:ext cx="1320800" cy="1219200"/>
            <a:chOff x="1835" y="1104"/>
            <a:chExt cx="832" cy="768"/>
          </a:xfrm>
        </p:grpSpPr>
        <p:sp>
          <p:nvSpPr>
            <p:cNvPr id="11318" name="Oval 31"/>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nvGrpSpPr>
            <p:cNvPr id="11319" name="Group 32"/>
            <p:cNvGrpSpPr>
              <a:grpSpLocks/>
            </p:cNvGrpSpPr>
            <p:nvPr/>
          </p:nvGrpSpPr>
          <p:grpSpPr bwMode="auto">
            <a:xfrm>
              <a:off x="1835" y="1200"/>
              <a:ext cx="379" cy="624"/>
              <a:chOff x="2267" y="2496"/>
              <a:chExt cx="379" cy="624"/>
            </a:xfrm>
          </p:grpSpPr>
          <p:grpSp>
            <p:nvGrpSpPr>
              <p:cNvPr id="11325" name="Group 33"/>
              <p:cNvGrpSpPr>
                <a:grpSpLocks/>
              </p:cNvGrpSpPr>
              <p:nvPr/>
            </p:nvGrpSpPr>
            <p:grpSpPr bwMode="auto">
              <a:xfrm>
                <a:off x="2544" y="2544"/>
                <a:ext cx="102" cy="576"/>
                <a:chOff x="3552" y="2880"/>
                <a:chExt cx="102" cy="576"/>
              </a:xfrm>
            </p:grpSpPr>
            <p:sp>
              <p:nvSpPr>
                <p:cNvPr id="11327" name="AutoShape 34"/>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28" name="Oval 35"/>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26" name="Rectangle 36"/>
              <p:cNvSpPr>
                <a:spLocks noChangeArrowheads="1"/>
              </p:cNvSpPr>
              <p:nvPr/>
            </p:nvSpPr>
            <p:spPr bwMode="auto">
              <a:xfrm>
                <a:off x="2267" y="2496"/>
                <a:ext cx="280"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11320" name="Group 37"/>
            <p:cNvGrpSpPr>
              <a:grpSpLocks/>
            </p:cNvGrpSpPr>
            <p:nvPr/>
          </p:nvGrpSpPr>
          <p:grpSpPr bwMode="auto">
            <a:xfrm>
              <a:off x="2304" y="1200"/>
              <a:ext cx="363" cy="576"/>
              <a:chOff x="4032" y="2304"/>
              <a:chExt cx="363" cy="576"/>
            </a:xfrm>
          </p:grpSpPr>
          <p:grpSp>
            <p:nvGrpSpPr>
              <p:cNvPr id="11321" name="Group 38"/>
              <p:cNvGrpSpPr>
                <a:grpSpLocks/>
              </p:cNvGrpSpPr>
              <p:nvPr/>
            </p:nvGrpSpPr>
            <p:grpSpPr bwMode="auto">
              <a:xfrm>
                <a:off x="4032" y="2400"/>
                <a:ext cx="96" cy="480"/>
                <a:chOff x="2208" y="3504"/>
                <a:chExt cx="58" cy="372"/>
              </a:xfrm>
            </p:grpSpPr>
            <p:sp>
              <p:nvSpPr>
                <p:cNvPr id="11323" name="AutoShape 39"/>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24" name="Oval 40"/>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22" name="Rectangle 41"/>
              <p:cNvSpPr>
                <a:spLocks noChangeArrowheads="1"/>
              </p:cNvSpPr>
              <p:nvPr/>
            </p:nvSpPr>
            <p:spPr bwMode="auto">
              <a:xfrm>
                <a:off x="4128" y="2304"/>
                <a:ext cx="267"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grpSp>
        <p:nvGrpSpPr>
          <p:cNvPr id="45" name="Group 42"/>
          <p:cNvGrpSpPr>
            <a:grpSpLocks/>
          </p:cNvGrpSpPr>
          <p:nvPr/>
        </p:nvGrpSpPr>
        <p:grpSpPr bwMode="auto">
          <a:xfrm>
            <a:off x="3602038" y="3886200"/>
            <a:ext cx="1282700" cy="1219200"/>
            <a:chOff x="1835" y="1104"/>
            <a:chExt cx="808" cy="768"/>
          </a:xfrm>
        </p:grpSpPr>
        <p:sp>
          <p:nvSpPr>
            <p:cNvPr id="11307" name="Oval 43"/>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nvGrpSpPr>
            <p:cNvPr id="11308" name="Group 44"/>
            <p:cNvGrpSpPr>
              <a:grpSpLocks/>
            </p:cNvGrpSpPr>
            <p:nvPr/>
          </p:nvGrpSpPr>
          <p:grpSpPr bwMode="auto">
            <a:xfrm>
              <a:off x="1835" y="1200"/>
              <a:ext cx="379" cy="624"/>
              <a:chOff x="2267" y="2496"/>
              <a:chExt cx="379" cy="624"/>
            </a:xfrm>
          </p:grpSpPr>
          <p:grpSp>
            <p:nvGrpSpPr>
              <p:cNvPr id="11314" name="Group 45"/>
              <p:cNvGrpSpPr>
                <a:grpSpLocks/>
              </p:cNvGrpSpPr>
              <p:nvPr/>
            </p:nvGrpSpPr>
            <p:grpSpPr bwMode="auto">
              <a:xfrm>
                <a:off x="2544" y="2544"/>
                <a:ext cx="102" cy="576"/>
                <a:chOff x="3552" y="2880"/>
                <a:chExt cx="102" cy="576"/>
              </a:xfrm>
            </p:grpSpPr>
            <p:sp>
              <p:nvSpPr>
                <p:cNvPr id="11316" name="AutoShape 46"/>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17" name="Oval 47"/>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15" name="Rectangle 48"/>
              <p:cNvSpPr>
                <a:spLocks noChangeArrowheads="1"/>
              </p:cNvSpPr>
              <p:nvPr/>
            </p:nvSpPr>
            <p:spPr bwMode="auto">
              <a:xfrm>
                <a:off x="2267" y="2496"/>
                <a:ext cx="280"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11309" name="Group 49"/>
            <p:cNvGrpSpPr>
              <a:grpSpLocks/>
            </p:cNvGrpSpPr>
            <p:nvPr/>
          </p:nvGrpSpPr>
          <p:grpSpPr bwMode="auto">
            <a:xfrm>
              <a:off x="2304" y="1200"/>
              <a:ext cx="339" cy="576"/>
              <a:chOff x="4032" y="2304"/>
              <a:chExt cx="339" cy="576"/>
            </a:xfrm>
          </p:grpSpPr>
          <p:grpSp>
            <p:nvGrpSpPr>
              <p:cNvPr id="11310" name="Group 50"/>
              <p:cNvGrpSpPr>
                <a:grpSpLocks/>
              </p:cNvGrpSpPr>
              <p:nvPr/>
            </p:nvGrpSpPr>
            <p:grpSpPr bwMode="auto">
              <a:xfrm>
                <a:off x="4032" y="2400"/>
                <a:ext cx="96" cy="480"/>
                <a:chOff x="2208" y="3504"/>
                <a:chExt cx="58" cy="372"/>
              </a:xfrm>
            </p:grpSpPr>
            <p:sp>
              <p:nvSpPr>
                <p:cNvPr id="11312" name="AutoShape 51"/>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13" name="Oval 52"/>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11" name="Rectangle 53"/>
              <p:cNvSpPr>
                <a:spLocks noChangeArrowheads="1"/>
              </p:cNvSpPr>
              <p:nvPr/>
            </p:nvSpPr>
            <p:spPr bwMode="auto">
              <a:xfrm>
                <a:off x="4128" y="2304"/>
                <a:ext cx="243"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grpSp>
        <p:nvGrpSpPr>
          <p:cNvPr id="57" name="Group 54"/>
          <p:cNvGrpSpPr>
            <a:grpSpLocks/>
          </p:cNvGrpSpPr>
          <p:nvPr/>
        </p:nvGrpSpPr>
        <p:grpSpPr bwMode="auto">
          <a:xfrm>
            <a:off x="5870575" y="3886200"/>
            <a:ext cx="1262063" cy="1219200"/>
            <a:chOff x="1872" y="1104"/>
            <a:chExt cx="795" cy="768"/>
          </a:xfrm>
        </p:grpSpPr>
        <p:sp>
          <p:nvSpPr>
            <p:cNvPr id="11296" name="Oval 55"/>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nvGrpSpPr>
            <p:cNvPr id="11297" name="Group 56"/>
            <p:cNvGrpSpPr>
              <a:grpSpLocks/>
            </p:cNvGrpSpPr>
            <p:nvPr/>
          </p:nvGrpSpPr>
          <p:grpSpPr bwMode="auto">
            <a:xfrm>
              <a:off x="1886" y="1200"/>
              <a:ext cx="328" cy="624"/>
              <a:chOff x="2318" y="2496"/>
              <a:chExt cx="328" cy="624"/>
            </a:xfrm>
          </p:grpSpPr>
          <p:grpSp>
            <p:nvGrpSpPr>
              <p:cNvPr id="11303" name="Group 57"/>
              <p:cNvGrpSpPr>
                <a:grpSpLocks/>
              </p:cNvGrpSpPr>
              <p:nvPr/>
            </p:nvGrpSpPr>
            <p:grpSpPr bwMode="auto">
              <a:xfrm>
                <a:off x="2544" y="2544"/>
                <a:ext cx="102" cy="576"/>
                <a:chOff x="3552" y="2880"/>
                <a:chExt cx="102" cy="576"/>
              </a:xfrm>
            </p:grpSpPr>
            <p:sp>
              <p:nvSpPr>
                <p:cNvPr id="11305" name="AutoShape 58"/>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06" name="Oval 59"/>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04" name="Rectangle 60"/>
              <p:cNvSpPr>
                <a:spLocks noChangeArrowheads="1"/>
              </p:cNvSpPr>
              <p:nvPr/>
            </p:nvSpPr>
            <p:spPr bwMode="auto">
              <a:xfrm>
                <a:off x="2318" y="2496"/>
                <a:ext cx="229"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11298" name="Group 61"/>
            <p:cNvGrpSpPr>
              <a:grpSpLocks/>
            </p:cNvGrpSpPr>
            <p:nvPr/>
          </p:nvGrpSpPr>
          <p:grpSpPr bwMode="auto">
            <a:xfrm>
              <a:off x="2304" y="1200"/>
              <a:ext cx="363" cy="576"/>
              <a:chOff x="4032" y="2304"/>
              <a:chExt cx="363" cy="576"/>
            </a:xfrm>
          </p:grpSpPr>
          <p:grpSp>
            <p:nvGrpSpPr>
              <p:cNvPr id="11299" name="Group 62"/>
              <p:cNvGrpSpPr>
                <a:grpSpLocks/>
              </p:cNvGrpSpPr>
              <p:nvPr/>
            </p:nvGrpSpPr>
            <p:grpSpPr bwMode="auto">
              <a:xfrm>
                <a:off x="4032" y="2400"/>
                <a:ext cx="96" cy="480"/>
                <a:chOff x="2208" y="3504"/>
                <a:chExt cx="58" cy="372"/>
              </a:xfrm>
            </p:grpSpPr>
            <p:sp>
              <p:nvSpPr>
                <p:cNvPr id="11301" name="AutoShape 63"/>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302" name="Oval 64"/>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300" name="Rectangle 65"/>
              <p:cNvSpPr>
                <a:spLocks noChangeArrowheads="1"/>
              </p:cNvSpPr>
              <p:nvPr/>
            </p:nvSpPr>
            <p:spPr bwMode="auto">
              <a:xfrm>
                <a:off x="4128" y="2304"/>
                <a:ext cx="267"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grpSp>
        <p:nvGrpSpPr>
          <p:cNvPr id="69" name="Group 66"/>
          <p:cNvGrpSpPr>
            <a:grpSpLocks/>
          </p:cNvGrpSpPr>
          <p:nvPr/>
        </p:nvGrpSpPr>
        <p:grpSpPr bwMode="auto">
          <a:xfrm>
            <a:off x="7691438" y="3886200"/>
            <a:ext cx="1223962" cy="1219200"/>
            <a:chOff x="1872" y="1104"/>
            <a:chExt cx="771" cy="768"/>
          </a:xfrm>
        </p:grpSpPr>
        <p:sp>
          <p:nvSpPr>
            <p:cNvPr id="11285" name="Oval 67"/>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nvGrpSpPr>
            <p:cNvPr id="11286" name="Group 68"/>
            <p:cNvGrpSpPr>
              <a:grpSpLocks/>
            </p:cNvGrpSpPr>
            <p:nvPr/>
          </p:nvGrpSpPr>
          <p:grpSpPr bwMode="auto">
            <a:xfrm>
              <a:off x="1886" y="1200"/>
              <a:ext cx="328" cy="624"/>
              <a:chOff x="2318" y="2496"/>
              <a:chExt cx="328" cy="624"/>
            </a:xfrm>
          </p:grpSpPr>
          <p:grpSp>
            <p:nvGrpSpPr>
              <p:cNvPr id="11292" name="Group 69"/>
              <p:cNvGrpSpPr>
                <a:grpSpLocks/>
              </p:cNvGrpSpPr>
              <p:nvPr/>
            </p:nvGrpSpPr>
            <p:grpSpPr bwMode="auto">
              <a:xfrm>
                <a:off x="2544" y="2544"/>
                <a:ext cx="102" cy="576"/>
                <a:chOff x="3552" y="2880"/>
                <a:chExt cx="102" cy="576"/>
              </a:xfrm>
            </p:grpSpPr>
            <p:sp>
              <p:nvSpPr>
                <p:cNvPr id="11294" name="AutoShape 70"/>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295" name="Oval 71"/>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293" name="Rectangle 72"/>
              <p:cNvSpPr>
                <a:spLocks noChangeArrowheads="1"/>
              </p:cNvSpPr>
              <p:nvPr/>
            </p:nvSpPr>
            <p:spPr bwMode="auto">
              <a:xfrm>
                <a:off x="2318" y="2496"/>
                <a:ext cx="229"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11287" name="Group 73"/>
            <p:cNvGrpSpPr>
              <a:grpSpLocks/>
            </p:cNvGrpSpPr>
            <p:nvPr/>
          </p:nvGrpSpPr>
          <p:grpSpPr bwMode="auto">
            <a:xfrm>
              <a:off x="2304" y="1200"/>
              <a:ext cx="339" cy="576"/>
              <a:chOff x="4032" y="2304"/>
              <a:chExt cx="339" cy="576"/>
            </a:xfrm>
          </p:grpSpPr>
          <p:grpSp>
            <p:nvGrpSpPr>
              <p:cNvPr id="11288" name="Group 74"/>
              <p:cNvGrpSpPr>
                <a:grpSpLocks/>
              </p:cNvGrpSpPr>
              <p:nvPr/>
            </p:nvGrpSpPr>
            <p:grpSpPr bwMode="auto">
              <a:xfrm>
                <a:off x="4032" y="2400"/>
                <a:ext cx="96" cy="480"/>
                <a:chOff x="2208" y="3504"/>
                <a:chExt cx="58" cy="372"/>
              </a:xfrm>
            </p:grpSpPr>
            <p:sp>
              <p:nvSpPr>
                <p:cNvPr id="11290" name="AutoShape 75"/>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11291" name="Oval 76"/>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11289" name="Rectangle 77"/>
              <p:cNvSpPr>
                <a:spLocks noChangeArrowheads="1"/>
              </p:cNvSpPr>
              <p:nvPr/>
            </p:nvSpPr>
            <p:spPr bwMode="auto">
              <a:xfrm>
                <a:off x="4128" y="2304"/>
                <a:ext cx="243"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sp>
        <p:nvSpPr>
          <p:cNvPr id="81" name="Line 78"/>
          <p:cNvSpPr>
            <a:spLocks noChangeShapeType="1"/>
          </p:cNvSpPr>
          <p:nvPr/>
        </p:nvSpPr>
        <p:spPr bwMode="auto">
          <a:xfrm flipV="1">
            <a:off x="2670175" y="2709863"/>
            <a:ext cx="1905000" cy="1100137"/>
          </a:xfrm>
          <a:prstGeom prst="line">
            <a:avLst/>
          </a:prstGeom>
          <a:noFill/>
          <a:ln w="38100">
            <a:solidFill>
              <a:srgbClr val="FF00FF"/>
            </a:solidFill>
            <a:round/>
            <a:headEnd type="arrow"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2" name="Line 79"/>
          <p:cNvSpPr>
            <a:spLocks noChangeShapeType="1"/>
          </p:cNvSpPr>
          <p:nvPr/>
        </p:nvSpPr>
        <p:spPr bwMode="auto">
          <a:xfrm flipV="1">
            <a:off x="4346575" y="2971800"/>
            <a:ext cx="609600" cy="914400"/>
          </a:xfrm>
          <a:prstGeom prst="line">
            <a:avLst/>
          </a:prstGeom>
          <a:noFill/>
          <a:ln w="38100">
            <a:solidFill>
              <a:srgbClr val="FF00FF"/>
            </a:solidFill>
            <a:round/>
            <a:headEnd type="arrow" w="med" len="me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3" name="Line 80"/>
          <p:cNvSpPr>
            <a:spLocks noChangeShapeType="1"/>
          </p:cNvSpPr>
          <p:nvPr/>
        </p:nvSpPr>
        <p:spPr bwMode="auto">
          <a:xfrm>
            <a:off x="5641975" y="2971800"/>
            <a:ext cx="528638" cy="914400"/>
          </a:xfrm>
          <a:prstGeom prst="line">
            <a:avLst/>
          </a:prstGeom>
          <a:noFill/>
          <a:ln w="38100">
            <a:solidFill>
              <a:srgbClr val="FF00FF"/>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4" name="Line 81"/>
          <p:cNvSpPr>
            <a:spLocks noChangeShapeType="1"/>
          </p:cNvSpPr>
          <p:nvPr/>
        </p:nvSpPr>
        <p:spPr bwMode="auto">
          <a:xfrm>
            <a:off x="6175375" y="2743200"/>
            <a:ext cx="1981200" cy="1144588"/>
          </a:xfrm>
          <a:prstGeom prst="line">
            <a:avLst/>
          </a:prstGeom>
          <a:noFill/>
          <a:ln w="38100">
            <a:solidFill>
              <a:srgbClr val="FF00FF"/>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85" name="Text Box 5"/>
          <p:cNvSpPr txBox="1">
            <a:spLocks noChangeArrowheads="1"/>
          </p:cNvSpPr>
          <p:nvPr/>
        </p:nvSpPr>
        <p:spPr bwMode="auto">
          <a:xfrm>
            <a:off x="228600" y="5029200"/>
            <a:ext cx="8915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b="1">
                <a:solidFill>
                  <a:srgbClr val="3333FF"/>
                </a:solidFill>
                <a:latin typeface="Times New Roman" panose="02020603050405020304" pitchFamily="18" charset="0"/>
                <a:cs typeface="Times New Roman" panose="02020603050405020304" pitchFamily="18" charset="0"/>
              </a:rPr>
              <a:t>Sự phân li độc lập và tổ hợp tự do của các NST tương đồng trong giảm phân hình thành giao tử dẫn đến sự phân li độc lập tổ hợp tự do của các cặp alen tương ứng.</a:t>
            </a:r>
            <a:endParaRPr lang="en-US" altLang="en-US" sz="28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diamond(in)">
                                      <p:cBhvr>
                                        <p:cTn id="14" dur="1000"/>
                                        <p:tgtEl>
                                          <p:spTgt spid="8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diamond(in)">
                                      <p:cBhvr>
                                        <p:cTn id="31" dur="1000"/>
                                        <p:tgtEl>
                                          <p:spTgt spid="8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9" dur="1000" fill="hold"/>
                                        <p:tgtEl>
                                          <p:spTgt spid="4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4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diamond(in)">
                                      <p:cBhvr>
                                        <p:cTn id="48" dur="1000"/>
                                        <p:tgtEl>
                                          <p:spTgt spid="8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p:cTn id="53"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56" dur="1000" fill="hold"/>
                                        <p:tgtEl>
                                          <p:spTgt spid="5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diamond(in)">
                                      <p:cBhvr>
                                        <p:cTn id="65" dur="1000"/>
                                        <p:tgtEl>
                                          <p:spTgt spid="8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5" presetClass="entr" presetSubtype="0" fill="hold" nodeType="clickEffect">
                                  <p:stCondLst>
                                    <p:cond delay="0"/>
                                  </p:stCondLst>
                                  <p:childTnLst>
                                    <p:set>
                                      <p:cBhvr>
                                        <p:cTn id="69" dur="1" fill="hold">
                                          <p:stCondLst>
                                            <p:cond delay="0"/>
                                          </p:stCondLst>
                                        </p:cTn>
                                        <p:tgtEl>
                                          <p:spTgt spid="69"/>
                                        </p:tgtEl>
                                        <p:attrNameLst>
                                          <p:attrName>style.visibility</p:attrName>
                                        </p:attrNameLst>
                                      </p:cBhvr>
                                      <p:to>
                                        <p:strVal val="visible"/>
                                      </p:to>
                                    </p:set>
                                    <p:anim calcmode="lin" valueType="num">
                                      <p:cBhvr>
                                        <p:cTn id="70"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73" dur="1000" fill="hold"/>
                                        <p:tgtEl>
                                          <p:spTgt spid="69"/>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69"/>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6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p:cTn id="82" dur="500" decel="50000" fill="hold">
                                          <p:stCondLst>
                                            <p:cond delay="0"/>
                                          </p:stCondLst>
                                        </p:cTn>
                                        <p:tgtEl>
                                          <p:spTgt spid="85"/>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85"/>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85"/>
                                        </p:tgtEl>
                                        <p:attrNameLst>
                                          <p:attrName>ppt_w</p:attrName>
                                        </p:attrNameLst>
                                      </p:cBhvr>
                                      <p:tavLst>
                                        <p:tav tm="0">
                                          <p:val>
                                            <p:strVal val="#ppt_w*.05"/>
                                          </p:val>
                                        </p:tav>
                                        <p:tav tm="100000">
                                          <p:val>
                                            <p:strVal val="#ppt_w"/>
                                          </p:val>
                                        </p:tav>
                                      </p:tavLst>
                                    </p:anim>
                                    <p:anim calcmode="lin" valueType="num">
                                      <p:cBhvr>
                                        <p:cTn id="85" dur="1000" fill="hold"/>
                                        <p:tgtEl>
                                          <p:spTgt spid="85"/>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85"/>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85"/>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85"/>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81" grpId="0" animBg="1"/>
      <p:bldP spid="82" grpId="0" animBg="1"/>
      <p:bldP spid="83" grpId="0" animBg="1"/>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2294"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63" name="Group 245"/>
          <p:cNvGrpSpPr>
            <a:grpSpLocks/>
          </p:cNvGrpSpPr>
          <p:nvPr/>
        </p:nvGrpSpPr>
        <p:grpSpPr bwMode="auto">
          <a:xfrm>
            <a:off x="2744788" y="4300538"/>
            <a:ext cx="1093787" cy="1046162"/>
            <a:chOff x="1729" y="817"/>
            <a:chExt cx="767" cy="824"/>
          </a:xfrm>
        </p:grpSpPr>
        <p:sp>
          <p:nvSpPr>
            <p:cNvPr id="12463" name="Text Box 246"/>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464" name="Picture 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166" name="Group 281"/>
          <p:cNvGrpSpPr>
            <a:grpSpLocks/>
          </p:cNvGrpSpPr>
          <p:nvPr/>
        </p:nvGrpSpPr>
        <p:grpSpPr bwMode="auto">
          <a:xfrm>
            <a:off x="6094413" y="4316413"/>
            <a:ext cx="1093787" cy="1112837"/>
            <a:chOff x="3839" y="2544"/>
            <a:chExt cx="767" cy="876"/>
          </a:xfrm>
        </p:grpSpPr>
        <p:pic>
          <p:nvPicPr>
            <p:cNvPr id="12461" name="Picture 2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 y="2927"/>
              <a:ext cx="575"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462" name="Text Box 280"/>
            <p:cNvSpPr txBox="1">
              <a:spLocks noChangeArrowheads="1"/>
            </p:cNvSpPr>
            <p:nvPr/>
          </p:nvSpPr>
          <p:spPr bwMode="auto">
            <a:xfrm>
              <a:off x="3839" y="2544"/>
              <a:ext cx="767" cy="288"/>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aaBB</a:t>
              </a:r>
            </a:p>
          </p:txBody>
        </p:sp>
      </p:grpSp>
      <p:grpSp>
        <p:nvGrpSpPr>
          <p:cNvPr id="169" name="Group 242"/>
          <p:cNvGrpSpPr>
            <a:grpSpLocks/>
          </p:cNvGrpSpPr>
          <p:nvPr/>
        </p:nvGrpSpPr>
        <p:grpSpPr bwMode="auto">
          <a:xfrm>
            <a:off x="2744788" y="3081338"/>
            <a:ext cx="1093787" cy="1046162"/>
            <a:chOff x="1729" y="817"/>
            <a:chExt cx="767" cy="824"/>
          </a:xfrm>
        </p:grpSpPr>
        <p:sp>
          <p:nvSpPr>
            <p:cNvPr id="12459" name="Text Box 243"/>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460"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172" name="Group 263"/>
          <p:cNvGrpSpPr>
            <a:grpSpLocks/>
          </p:cNvGrpSpPr>
          <p:nvPr/>
        </p:nvGrpSpPr>
        <p:grpSpPr bwMode="auto">
          <a:xfrm>
            <a:off x="6094413" y="3081338"/>
            <a:ext cx="1093787" cy="1046162"/>
            <a:chOff x="1729" y="817"/>
            <a:chExt cx="767" cy="824"/>
          </a:xfrm>
        </p:grpSpPr>
        <p:sp>
          <p:nvSpPr>
            <p:cNvPr id="12457" name="Text Box 264"/>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458"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175" name="Group 45"/>
          <p:cNvGrpSpPr>
            <a:grpSpLocks/>
          </p:cNvGrpSpPr>
          <p:nvPr/>
        </p:nvGrpSpPr>
        <p:grpSpPr bwMode="auto">
          <a:xfrm>
            <a:off x="7616825" y="5807075"/>
            <a:ext cx="1093788" cy="981075"/>
            <a:chOff x="4798" y="3503"/>
            <a:chExt cx="767" cy="773"/>
          </a:xfrm>
        </p:grpSpPr>
        <p:pic>
          <p:nvPicPr>
            <p:cNvPr id="12455" name="Picture 43" descr="X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0" y="3886"/>
              <a:ext cx="38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56" name="Text Box 44"/>
            <p:cNvSpPr txBox="1">
              <a:spLocks noChangeArrowheads="1"/>
            </p:cNvSpPr>
            <p:nvPr/>
          </p:nvSpPr>
          <p:spPr bwMode="auto">
            <a:xfrm>
              <a:off x="4798" y="3503"/>
              <a:ext cx="767" cy="327"/>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aabb</a:t>
              </a:r>
            </a:p>
          </p:txBody>
        </p:sp>
      </p:grpSp>
      <p:grpSp>
        <p:nvGrpSpPr>
          <p:cNvPr id="12300" name="Group 143"/>
          <p:cNvGrpSpPr>
            <a:grpSpLocks/>
          </p:cNvGrpSpPr>
          <p:nvPr/>
        </p:nvGrpSpPr>
        <p:grpSpPr bwMode="auto">
          <a:xfrm>
            <a:off x="2744788" y="277813"/>
            <a:ext cx="1000125" cy="792162"/>
            <a:chOff x="1792" y="1104"/>
            <a:chExt cx="929" cy="768"/>
          </a:xfrm>
        </p:grpSpPr>
        <p:sp>
          <p:nvSpPr>
            <p:cNvPr id="12444" name="Oval 144"/>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445" name="Group 145"/>
            <p:cNvGrpSpPr>
              <a:grpSpLocks/>
            </p:cNvGrpSpPr>
            <p:nvPr/>
          </p:nvGrpSpPr>
          <p:grpSpPr bwMode="auto">
            <a:xfrm>
              <a:off x="1792" y="1200"/>
              <a:ext cx="422" cy="624"/>
              <a:chOff x="2224" y="2496"/>
              <a:chExt cx="422" cy="624"/>
            </a:xfrm>
          </p:grpSpPr>
          <p:grpSp>
            <p:nvGrpSpPr>
              <p:cNvPr id="12451" name="Group 146"/>
              <p:cNvGrpSpPr>
                <a:grpSpLocks/>
              </p:cNvGrpSpPr>
              <p:nvPr/>
            </p:nvGrpSpPr>
            <p:grpSpPr bwMode="auto">
              <a:xfrm>
                <a:off x="2544" y="2544"/>
                <a:ext cx="102" cy="576"/>
                <a:chOff x="3552" y="2880"/>
                <a:chExt cx="102" cy="576"/>
              </a:xfrm>
            </p:grpSpPr>
            <p:sp>
              <p:nvSpPr>
                <p:cNvPr id="12453" name="AutoShape 147"/>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54" name="Oval 148"/>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52" name="Rectangle 149"/>
              <p:cNvSpPr>
                <a:spLocks noChangeArrowheads="1"/>
              </p:cNvSpPr>
              <p:nvPr/>
            </p:nvSpPr>
            <p:spPr bwMode="auto">
              <a:xfrm>
                <a:off x="2224" y="2496"/>
                <a:ext cx="323"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446" name="Group 150"/>
            <p:cNvGrpSpPr>
              <a:grpSpLocks/>
            </p:cNvGrpSpPr>
            <p:nvPr/>
          </p:nvGrpSpPr>
          <p:grpSpPr bwMode="auto">
            <a:xfrm>
              <a:off x="2304" y="1200"/>
              <a:ext cx="417" cy="576"/>
              <a:chOff x="4032" y="2304"/>
              <a:chExt cx="417" cy="576"/>
            </a:xfrm>
          </p:grpSpPr>
          <p:grpSp>
            <p:nvGrpSpPr>
              <p:cNvPr id="12447" name="Group 151"/>
              <p:cNvGrpSpPr>
                <a:grpSpLocks/>
              </p:cNvGrpSpPr>
              <p:nvPr/>
            </p:nvGrpSpPr>
            <p:grpSpPr bwMode="auto">
              <a:xfrm>
                <a:off x="4032" y="2400"/>
                <a:ext cx="96" cy="480"/>
                <a:chOff x="2208" y="3504"/>
                <a:chExt cx="58" cy="372"/>
              </a:xfrm>
            </p:grpSpPr>
            <p:sp>
              <p:nvSpPr>
                <p:cNvPr id="12449" name="AutoShape 152"/>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50" name="Oval 153"/>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48" name="Rectangle 154"/>
              <p:cNvSpPr>
                <a:spLocks noChangeArrowheads="1"/>
              </p:cNvSpPr>
              <p:nvPr/>
            </p:nvSpPr>
            <p:spPr bwMode="auto">
              <a:xfrm>
                <a:off x="4127" y="2304"/>
                <a:ext cx="322"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1" name="Group 155"/>
          <p:cNvGrpSpPr>
            <a:grpSpLocks/>
          </p:cNvGrpSpPr>
          <p:nvPr/>
        </p:nvGrpSpPr>
        <p:grpSpPr bwMode="auto">
          <a:xfrm>
            <a:off x="4572000" y="277813"/>
            <a:ext cx="974725" cy="792162"/>
            <a:chOff x="1792" y="1104"/>
            <a:chExt cx="905" cy="768"/>
          </a:xfrm>
        </p:grpSpPr>
        <p:sp>
          <p:nvSpPr>
            <p:cNvPr id="12433" name="Oval 156"/>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434" name="Group 157"/>
            <p:cNvGrpSpPr>
              <a:grpSpLocks/>
            </p:cNvGrpSpPr>
            <p:nvPr/>
          </p:nvGrpSpPr>
          <p:grpSpPr bwMode="auto">
            <a:xfrm>
              <a:off x="1792" y="1200"/>
              <a:ext cx="422" cy="624"/>
              <a:chOff x="2224" y="2496"/>
              <a:chExt cx="422" cy="624"/>
            </a:xfrm>
          </p:grpSpPr>
          <p:grpSp>
            <p:nvGrpSpPr>
              <p:cNvPr id="12440" name="Group 158"/>
              <p:cNvGrpSpPr>
                <a:grpSpLocks/>
              </p:cNvGrpSpPr>
              <p:nvPr/>
            </p:nvGrpSpPr>
            <p:grpSpPr bwMode="auto">
              <a:xfrm>
                <a:off x="2544" y="2544"/>
                <a:ext cx="102" cy="576"/>
                <a:chOff x="3552" y="2880"/>
                <a:chExt cx="102" cy="576"/>
              </a:xfrm>
            </p:grpSpPr>
            <p:sp>
              <p:nvSpPr>
                <p:cNvPr id="12442" name="AutoShape 159"/>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43" name="Oval 160"/>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41" name="Rectangle 161"/>
              <p:cNvSpPr>
                <a:spLocks noChangeArrowheads="1"/>
              </p:cNvSpPr>
              <p:nvPr/>
            </p:nvSpPr>
            <p:spPr bwMode="auto">
              <a:xfrm>
                <a:off x="2224" y="2496"/>
                <a:ext cx="323"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435" name="Group 162"/>
            <p:cNvGrpSpPr>
              <a:grpSpLocks/>
            </p:cNvGrpSpPr>
            <p:nvPr/>
          </p:nvGrpSpPr>
          <p:grpSpPr bwMode="auto">
            <a:xfrm>
              <a:off x="2304" y="1200"/>
              <a:ext cx="393" cy="576"/>
              <a:chOff x="4032" y="2304"/>
              <a:chExt cx="393" cy="576"/>
            </a:xfrm>
          </p:grpSpPr>
          <p:grpSp>
            <p:nvGrpSpPr>
              <p:cNvPr id="12436" name="Group 163"/>
              <p:cNvGrpSpPr>
                <a:grpSpLocks/>
              </p:cNvGrpSpPr>
              <p:nvPr/>
            </p:nvGrpSpPr>
            <p:grpSpPr bwMode="auto">
              <a:xfrm>
                <a:off x="4032" y="2400"/>
                <a:ext cx="96" cy="480"/>
                <a:chOff x="2208" y="3504"/>
                <a:chExt cx="58" cy="372"/>
              </a:xfrm>
            </p:grpSpPr>
            <p:sp>
              <p:nvSpPr>
                <p:cNvPr id="12438" name="AutoShape 164"/>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39" name="Oval 165"/>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37" name="Rectangle 166"/>
              <p:cNvSpPr>
                <a:spLocks noChangeArrowheads="1"/>
              </p:cNvSpPr>
              <p:nvPr/>
            </p:nvSpPr>
            <p:spPr bwMode="auto">
              <a:xfrm>
                <a:off x="4129" y="2304"/>
                <a:ext cx="296"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2" name="Group 167"/>
          <p:cNvGrpSpPr>
            <a:grpSpLocks/>
          </p:cNvGrpSpPr>
          <p:nvPr/>
        </p:nvGrpSpPr>
        <p:grpSpPr bwMode="auto">
          <a:xfrm>
            <a:off x="6108700" y="277813"/>
            <a:ext cx="944563" cy="792162"/>
            <a:chOff x="1843" y="1104"/>
            <a:chExt cx="878" cy="768"/>
          </a:xfrm>
        </p:grpSpPr>
        <p:sp>
          <p:nvSpPr>
            <p:cNvPr id="12422" name="Oval 168"/>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423" name="Group 169"/>
            <p:cNvGrpSpPr>
              <a:grpSpLocks/>
            </p:cNvGrpSpPr>
            <p:nvPr/>
          </p:nvGrpSpPr>
          <p:grpSpPr bwMode="auto">
            <a:xfrm>
              <a:off x="1843" y="1200"/>
              <a:ext cx="371" cy="624"/>
              <a:chOff x="2275" y="2496"/>
              <a:chExt cx="371" cy="624"/>
            </a:xfrm>
          </p:grpSpPr>
          <p:grpSp>
            <p:nvGrpSpPr>
              <p:cNvPr id="12429" name="Group 170"/>
              <p:cNvGrpSpPr>
                <a:grpSpLocks/>
              </p:cNvGrpSpPr>
              <p:nvPr/>
            </p:nvGrpSpPr>
            <p:grpSpPr bwMode="auto">
              <a:xfrm>
                <a:off x="2544" y="2544"/>
                <a:ext cx="102" cy="576"/>
                <a:chOff x="3552" y="2880"/>
                <a:chExt cx="102" cy="576"/>
              </a:xfrm>
            </p:grpSpPr>
            <p:sp>
              <p:nvSpPr>
                <p:cNvPr id="12431" name="AutoShape 171"/>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32" name="Oval 172"/>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30" name="Rectangle 173"/>
              <p:cNvSpPr>
                <a:spLocks noChangeArrowheads="1"/>
              </p:cNvSpPr>
              <p:nvPr/>
            </p:nvSpPr>
            <p:spPr bwMode="auto">
              <a:xfrm>
                <a:off x="2275" y="2496"/>
                <a:ext cx="272" cy="3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424" name="Group 174"/>
            <p:cNvGrpSpPr>
              <a:grpSpLocks/>
            </p:cNvGrpSpPr>
            <p:nvPr/>
          </p:nvGrpSpPr>
          <p:grpSpPr bwMode="auto">
            <a:xfrm>
              <a:off x="2304" y="1200"/>
              <a:ext cx="417" cy="576"/>
              <a:chOff x="4032" y="2304"/>
              <a:chExt cx="417" cy="576"/>
            </a:xfrm>
          </p:grpSpPr>
          <p:grpSp>
            <p:nvGrpSpPr>
              <p:cNvPr id="12425" name="Group 175"/>
              <p:cNvGrpSpPr>
                <a:grpSpLocks/>
              </p:cNvGrpSpPr>
              <p:nvPr/>
            </p:nvGrpSpPr>
            <p:grpSpPr bwMode="auto">
              <a:xfrm>
                <a:off x="4032" y="2400"/>
                <a:ext cx="96" cy="480"/>
                <a:chOff x="2208" y="3504"/>
                <a:chExt cx="58" cy="372"/>
              </a:xfrm>
            </p:grpSpPr>
            <p:sp>
              <p:nvSpPr>
                <p:cNvPr id="12427" name="AutoShape 176"/>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28" name="Oval 177"/>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26" name="Rectangle 178"/>
              <p:cNvSpPr>
                <a:spLocks noChangeArrowheads="1"/>
              </p:cNvSpPr>
              <p:nvPr/>
            </p:nvSpPr>
            <p:spPr bwMode="auto">
              <a:xfrm>
                <a:off x="4127" y="2304"/>
                <a:ext cx="322"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3" name="Group 179"/>
          <p:cNvGrpSpPr>
            <a:grpSpLocks/>
          </p:cNvGrpSpPr>
          <p:nvPr/>
        </p:nvGrpSpPr>
        <p:grpSpPr bwMode="auto">
          <a:xfrm>
            <a:off x="7631113" y="277813"/>
            <a:ext cx="919162" cy="792162"/>
            <a:chOff x="1843" y="1104"/>
            <a:chExt cx="854" cy="768"/>
          </a:xfrm>
        </p:grpSpPr>
        <p:sp>
          <p:nvSpPr>
            <p:cNvPr id="12411" name="Oval 180"/>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412" name="Group 181"/>
            <p:cNvGrpSpPr>
              <a:grpSpLocks/>
            </p:cNvGrpSpPr>
            <p:nvPr/>
          </p:nvGrpSpPr>
          <p:grpSpPr bwMode="auto">
            <a:xfrm>
              <a:off x="1843" y="1200"/>
              <a:ext cx="371" cy="624"/>
              <a:chOff x="2275" y="2496"/>
              <a:chExt cx="371" cy="624"/>
            </a:xfrm>
          </p:grpSpPr>
          <p:grpSp>
            <p:nvGrpSpPr>
              <p:cNvPr id="12418" name="Group 182"/>
              <p:cNvGrpSpPr>
                <a:grpSpLocks/>
              </p:cNvGrpSpPr>
              <p:nvPr/>
            </p:nvGrpSpPr>
            <p:grpSpPr bwMode="auto">
              <a:xfrm>
                <a:off x="2544" y="2544"/>
                <a:ext cx="102" cy="576"/>
                <a:chOff x="3552" y="2880"/>
                <a:chExt cx="102" cy="576"/>
              </a:xfrm>
            </p:grpSpPr>
            <p:sp>
              <p:nvSpPr>
                <p:cNvPr id="12420" name="AutoShape 183"/>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21" name="Oval 184"/>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19" name="Rectangle 185"/>
              <p:cNvSpPr>
                <a:spLocks noChangeArrowheads="1"/>
              </p:cNvSpPr>
              <p:nvPr/>
            </p:nvSpPr>
            <p:spPr bwMode="auto">
              <a:xfrm>
                <a:off x="2275" y="2496"/>
                <a:ext cx="272" cy="3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413" name="Group 186"/>
            <p:cNvGrpSpPr>
              <a:grpSpLocks/>
            </p:cNvGrpSpPr>
            <p:nvPr/>
          </p:nvGrpSpPr>
          <p:grpSpPr bwMode="auto">
            <a:xfrm>
              <a:off x="2304" y="1200"/>
              <a:ext cx="393" cy="576"/>
              <a:chOff x="4032" y="2304"/>
              <a:chExt cx="393" cy="576"/>
            </a:xfrm>
          </p:grpSpPr>
          <p:grpSp>
            <p:nvGrpSpPr>
              <p:cNvPr id="12414" name="Group 187"/>
              <p:cNvGrpSpPr>
                <a:grpSpLocks/>
              </p:cNvGrpSpPr>
              <p:nvPr/>
            </p:nvGrpSpPr>
            <p:grpSpPr bwMode="auto">
              <a:xfrm>
                <a:off x="4032" y="2400"/>
                <a:ext cx="96" cy="480"/>
                <a:chOff x="2208" y="3504"/>
                <a:chExt cx="58" cy="372"/>
              </a:xfrm>
            </p:grpSpPr>
            <p:sp>
              <p:nvSpPr>
                <p:cNvPr id="12416" name="AutoShape 188"/>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17" name="Oval 189"/>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15" name="Rectangle 190"/>
              <p:cNvSpPr>
                <a:spLocks noChangeArrowheads="1"/>
              </p:cNvSpPr>
              <p:nvPr/>
            </p:nvSpPr>
            <p:spPr bwMode="auto">
              <a:xfrm>
                <a:off x="4129" y="2304"/>
                <a:ext cx="296"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4" name="Group 191"/>
          <p:cNvGrpSpPr>
            <a:grpSpLocks/>
          </p:cNvGrpSpPr>
          <p:nvPr/>
        </p:nvGrpSpPr>
        <p:grpSpPr bwMode="auto">
          <a:xfrm>
            <a:off x="917575" y="1800225"/>
            <a:ext cx="1000125" cy="792163"/>
            <a:chOff x="1792" y="1104"/>
            <a:chExt cx="929" cy="768"/>
          </a:xfrm>
        </p:grpSpPr>
        <p:sp>
          <p:nvSpPr>
            <p:cNvPr id="12400" name="Oval 192"/>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401" name="Group 193"/>
            <p:cNvGrpSpPr>
              <a:grpSpLocks/>
            </p:cNvGrpSpPr>
            <p:nvPr/>
          </p:nvGrpSpPr>
          <p:grpSpPr bwMode="auto">
            <a:xfrm>
              <a:off x="1792" y="1200"/>
              <a:ext cx="422" cy="624"/>
              <a:chOff x="2224" y="2496"/>
              <a:chExt cx="422" cy="624"/>
            </a:xfrm>
          </p:grpSpPr>
          <p:grpSp>
            <p:nvGrpSpPr>
              <p:cNvPr id="12407" name="Group 194"/>
              <p:cNvGrpSpPr>
                <a:grpSpLocks/>
              </p:cNvGrpSpPr>
              <p:nvPr/>
            </p:nvGrpSpPr>
            <p:grpSpPr bwMode="auto">
              <a:xfrm>
                <a:off x="2544" y="2544"/>
                <a:ext cx="102" cy="576"/>
                <a:chOff x="3552" y="2880"/>
                <a:chExt cx="102" cy="576"/>
              </a:xfrm>
            </p:grpSpPr>
            <p:sp>
              <p:nvSpPr>
                <p:cNvPr id="12409" name="AutoShape 195"/>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10" name="Oval 196"/>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08" name="Rectangle 197"/>
              <p:cNvSpPr>
                <a:spLocks noChangeArrowheads="1"/>
              </p:cNvSpPr>
              <p:nvPr/>
            </p:nvSpPr>
            <p:spPr bwMode="auto">
              <a:xfrm>
                <a:off x="2224" y="2496"/>
                <a:ext cx="323"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402" name="Group 198"/>
            <p:cNvGrpSpPr>
              <a:grpSpLocks/>
            </p:cNvGrpSpPr>
            <p:nvPr/>
          </p:nvGrpSpPr>
          <p:grpSpPr bwMode="auto">
            <a:xfrm>
              <a:off x="2304" y="1200"/>
              <a:ext cx="417" cy="576"/>
              <a:chOff x="4032" y="2304"/>
              <a:chExt cx="417" cy="576"/>
            </a:xfrm>
          </p:grpSpPr>
          <p:grpSp>
            <p:nvGrpSpPr>
              <p:cNvPr id="12403" name="Group 199"/>
              <p:cNvGrpSpPr>
                <a:grpSpLocks/>
              </p:cNvGrpSpPr>
              <p:nvPr/>
            </p:nvGrpSpPr>
            <p:grpSpPr bwMode="auto">
              <a:xfrm>
                <a:off x="4032" y="2400"/>
                <a:ext cx="96" cy="480"/>
                <a:chOff x="2208" y="3504"/>
                <a:chExt cx="58" cy="372"/>
              </a:xfrm>
            </p:grpSpPr>
            <p:sp>
              <p:nvSpPr>
                <p:cNvPr id="12405" name="AutoShape 200"/>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406" name="Oval 201"/>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404" name="Rectangle 202"/>
              <p:cNvSpPr>
                <a:spLocks noChangeArrowheads="1"/>
              </p:cNvSpPr>
              <p:nvPr/>
            </p:nvSpPr>
            <p:spPr bwMode="auto">
              <a:xfrm>
                <a:off x="4127" y="2304"/>
                <a:ext cx="322"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5" name="Group 203"/>
          <p:cNvGrpSpPr>
            <a:grpSpLocks/>
          </p:cNvGrpSpPr>
          <p:nvPr/>
        </p:nvGrpSpPr>
        <p:grpSpPr bwMode="auto">
          <a:xfrm>
            <a:off x="917575" y="3017838"/>
            <a:ext cx="974725" cy="792162"/>
            <a:chOff x="1792" y="1104"/>
            <a:chExt cx="905" cy="768"/>
          </a:xfrm>
        </p:grpSpPr>
        <p:sp>
          <p:nvSpPr>
            <p:cNvPr id="12389" name="Oval 204"/>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390" name="Group 205"/>
            <p:cNvGrpSpPr>
              <a:grpSpLocks/>
            </p:cNvGrpSpPr>
            <p:nvPr/>
          </p:nvGrpSpPr>
          <p:grpSpPr bwMode="auto">
            <a:xfrm>
              <a:off x="1792" y="1200"/>
              <a:ext cx="422" cy="624"/>
              <a:chOff x="2224" y="2496"/>
              <a:chExt cx="422" cy="624"/>
            </a:xfrm>
          </p:grpSpPr>
          <p:grpSp>
            <p:nvGrpSpPr>
              <p:cNvPr id="12396" name="Group 206"/>
              <p:cNvGrpSpPr>
                <a:grpSpLocks/>
              </p:cNvGrpSpPr>
              <p:nvPr/>
            </p:nvGrpSpPr>
            <p:grpSpPr bwMode="auto">
              <a:xfrm>
                <a:off x="2544" y="2544"/>
                <a:ext cx="102" cy="576"/>
                <a:chOff x="3552" y="2880"/>
                <a:chExt cx="102" cy="576"/>
              </a:xfrm>
            </p:grpSpPr>
            <p:sp>
              <p:nvSpPr>
                <p:cNvPr id="12398" name="AutoShape 207"/>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99" name="Oval 208"/>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97" name="Rectangle 209"/>
              <p:cNvSpPr>
                <a:spLocks noChangeArrowheads="1"/>
              </p:cNvSpPr>
              <p:nvPr/>
            </p:nvSpPr>
            <p:spPr bwMode="auto">
              <a:xfrm>
                <a:off x="2224" y="2496"/>
                <a:ext cx="323"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391" name="Group 210"/>
            <p:cNvGrpSpPr>
              <a:grpSpLocks/>
            </p:cNvGrpSpPr>
            <p:nvPr/>
          </p:nvGrpSpPr>
          <p:grpSpPr bwMode="auto">
            <a:xfrm>
              <a:off x="2304" y="1200"/>
              <a:ext cx="393" cy="576"/>
              <a:chOff x="4032" y="2304"/>
              <a:chExt cx="393" cy="576"/>
            </a:xfrm>
          </p:grpSpPr>
          <p:grpSp>
            <p:nvGrpSpPr>
              <p:cNvPr id="12392" name="Group 211"/>
              <p:cNvGrpSpPr>
                <a:grpSpLocks/>
              </p:cNvGrpSpPr>
              <p:nvPr/>
            </p:nvGrpSpPr>
            <p:grpSpPr bwMode="auto">
              <a:xfrm>
                <a:off x="4032" y="2400"/>
                <a:ext cx="96" cy="480"/>
                <a:chOff x="2208" y="3504"/>
                <a:chExt cx="58" cy="372"/>
              </a:xfrm>
            </p:grpSpPr>
            <p:sp>
              <p:nvSpPr>
                <p:cNvPr id="12394" name="AutoShape 212"/>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95" name="Oval 213"/>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93" name="Rectangle 214"/>
              <p:cNvSpPr>
                <a:spLocks noChangeArrowheads="1"/>
              </p:cNvSpPr>
              <p:nvPr/>
            </p:nvSpPr>
            <p:spPr bwMode="auto">
              <a:xfrm>
                <a:off x="4129" y="2304"/>
                <a:ext cx="296"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6" name="Group 215"/>
          <p:cNvGrpSpPr>
            <a:grpSpLocks/>
          </p:cNvGrpSpPr>
          <p:nvPr/>
        </p:nvGrpSpPr>
        <p:grpSpPr bwMode="auto">
          <a:xfrm>
            <a:off x="931863" y="4540250"/>
            <a:ext cx="944562" cy="792163"/>
            <a:chOff x="1843" y="1104"/>
            <a:chExt cx="878" cy="768"/>
          </a:xfrm>
        </p:grpSpPr>
        <p:sp>
          <p:nvSpPr>
            <p:cNvPr id="12378" name="Oval 216"/>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379" name="Group 217"/>
            <p:cNvGrpSpPr>
              <a:grpSpLocks/>
            </p:cNvGrpSpPr>
            <p:nvPr/>
          </p:nvGrpSpPr>
          <p:grpSpPr bwMode="auto">
            <a:xfrm>
              <a:off x="1843" y="1200"/>
              <a:ext cx="371" cy="624"/>
              <a:chOff x="2275" y="2496"/>
              <a:chExt cx="371" cy="624"/>
            </a:xfrm>
          </p:grpSpPr>
          <p:grpSp>
            <p:nvGrpSpPr>
              <p:cNvPr id="12385" name="Group 218"/>
              <p:cNvGrpSpPr>
                <a:grpSpLocks/>
              </p:cNvGrpSpPr>
              <p:nvPr/>
            </p:nvGrpSpPr>
            <p:grpSpPr bwMode="auto">
              <a:xfrm>
                <a:off x="2544" y="2544"/>
                <a:ext cx="102" cy="576"/>
                <a:chOff x="3552" y="2880"/>
                <a:chExt cx="102" cy="576"/>
              </a:xfrm>
            </p:grpSpPr>
            <p:sp>
              <p:nvSpPr>
                <p:cNvPr id="12387" name="AutoShape 219"/>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88" name="Oval 220"/>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86" name="Rectangle 221"/>
              <p:cNvSpPr>
                <a:spLocks noChangeArrowheads="1"/>
              </p:cNvSpPr>
              <p:nvPr/>
            </p:nvSpPr>
            <p:spPr bwMode="auto">
              <a:xfrm>
                <a:off x="2275" y="2496"/>
                <a:ext cx="272" cy="3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380" name="Group 222"/>
            <p:cNvGrpSpPr>
              <a:grpSpLocks/>
            </p:cNvGrpSpPr>
            <p:nvPr/>
          </p:nvGrpSpPr>
          <p:grpSpPr bwMode="auto">
            <a:xfrm>
              <a:off x="2304" y="1200"/>
              <a:ext cx="417" cy="576"/>
              <a:chOff x="4032" y="2304"/>
              <a:chExt cx="417" cy="576"/>
            </a:xfrm>
          </p:grpSpPr>
          <p:grpSp>
            <p:nvGrpSpPr>
              <p:cNvPr id="12381" name="Group 223"/>
              <p:cNvGrpSpPr>
                <a:grpSpLocks/>
              </p:cNvGrpSpPr>
              <p:nvPr/>
            </p:nvGrpSpPr>
            <p:grpSpPr bwMode="auto">
              <a:xfrm>
                <a:off x="4032" y="2400"/>
                <a:ext cx="96" cy="480"/>
                <a:chOff x="2208" y="3504"/>
                <a:chExt cx="58" cy="372"/>
              </a:xfrm>
            </p:grpSpPr>
            <p:sp>
              <p:nvSpPr>
                <p:cNvPr id="12383" name="AutoShape 224"/>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84" name="Oval 225"/>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82" name="Rectangle 226"/>
              <p:cNvSpPr>
                <a:spLocks noChangeArrowheads="1"/>
              </p:cNvSpPr>
              <p:nvPr/>
            </p:nvSpPr>
            <p:spPr bwMode="auto">
              <a:xfrm>
                <a:off x="4127" y="2304"/>
                <a:ext cx="322"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2307" name="Group 227"/>
          <p:cNvGrpSpPr>
            <a:grpSpLocks/>
          </p:cNvGrpSpPr>
          <p:nvPr/>
        </p:nvGrpSpPr>
        <p:grpSpPr bwMode="auto">
          <a:xfrm>
            <a:off x="931863" y="5759450"/>
            <a:ext cx="919162" cy="792163"/>
            <a:chOff x="1843" y="1104"/>
            <a:chExt cx="854" cy="768"/>
          </a:xfrm>
        </p:grpSpPr>
        <p:sp>
          <p:nvSpPr>
            <p:cNvPr id="12367" name="Oval 228"/>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nvGrpSpPr>
            <p:cNvPr id="12368" name="Group 229"/>
            <p:cNvGrpSpPr>
              <a:grpSpLocks/>
            </p:cNvGrpSpPr>
            <p:nvPr/>
          </p:nvGrpSpPr>
          <p:grpSpPr bwMode="auto">
            <a:xfrm>
              <a:off x="1843" y="1200"/>
              <a:ext cx="371" cy="624"/>
              <a:chOff x="2275" y="2496"/>
              <a:chExt cx="371" cy="624"/>
            </a:xfrm>
          </p:grpSpPr>
          <p:grpSp>
            <p:nvGrpSpPr>
              <p:cNvPr id="12374" name="Group 230"/>
              <p:cNvGrpSpPr>
                <a:grpSpLocks/>
              </p:cNvGrpSpPr>
              <p:nvPr/>
            </p:nvGrpSpPr>
            <p:grpSpPr bwMode="auto">
              <a:xfrm>
                <a:off x="2544" y="2544"/>
                <a:ext cx="102" cy="576"/>
                <a:chOff x="3552" y="2880"/>
                <a:chExt cx="102" cy="576"/>
              </a:xfrm>
            </p:grpSpPr>
            <p:sp>
              <p:nvSpPr>
                <p:cNvPr id="12376" name="AutoShape 231"/>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77" name="Oval 232"/>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75" name="Rectangle 233"/>
              <p:cNvSpPr>
                <a:spLocks noChangeArrowheads="1"/>
              </p:cNvSpPr>
              <p:nvPr/>
            </p:nvSpPr>
            <p:spPr bwMode="auto">
              <a:xfrm>
                <a:off x="2275" y="2496"/>
                <a:ext cx="272" cy="3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2369" name="Group 234"/>
            <p:cNvGrpSpPr>
              <a:grpSpLocks/>
            </p:cNvGrpSpPr>
            <p:nvPr/>
          </p:nvGrpSpPr>
          <p:grpSpPr bwMode="auto">
            <a:xfrm>
              <a:off x="2304" y="1200"/>
              <a:ext cx="393" cy="576"/>
              <a:chOff x="4032" y="2304"/>
              <a:chExt cx="393" cy="576"/>
            </a:xfrm>
          </p:grpSpPr>
          <p:grpSp>
            <p:nvGrpSpPr>
              <p:cNvPr id="12370" name="Group 235"/>
              <p:cNvGrpSpPr>
                <a:grpSpLocks/>
              </p:cNvGrpSpPr>
              <p:nvPr/>
            </p:nvGrpSpPr>
            <p:grpSpPr bwMode="auto">
              <a:xfrm>
                <a:off x="4032" y="2400"/>
                <a:ext cx="96" cy="480"/>
                <a:chOff x="2208" y="3504"/>
                <a:chExt cx="58" cy="372"/>
              </a:xfrm>
            </p:grpSpPr>
            <p:sp>
              <p:nvSpPr>
                <p:cNvPr id="12372" name="AutoShape 236"/>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373" name="Oval 237"/>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pSp>
          <p:sp>
            <p:nvSpPr>
              <p:cNvPr id="12371" name="Rectangle 238"/>
              <p:cNvSpPr>
                <a:spLocks noChangeArrowheads="1"/>
              </p:cNvSpPr>
              <p:nvPr/>
            </p:nvSpPr>
            <p:spPr bwMode="auto">
              <a:xfrm>
                <a:off x="4129" y="2304"/>
                <a:ext cx="296" cy="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274" name="Group 241"/>
          <p:cNvGrpSpPr>
            <a:grpSpLocks/>
          </p:cNvGrpSpPr>
          <p:nvPr/>
        </p:nvGrpSpPr>
        <p:grpSpPr bwMode="auto">
          <a:xfrm>
            <a:off x="2744788" y="1558925"/>
            <a:ext cx="1093787" cy="1046163"/>
            <a:chOff x="1729" y="817"/>
            <a:chExt cx="767" cy="824"/>
          </a:xfrm>
        </p:grpSpPr>
        <p:sp>
          <p:nvSpPr>
            <p:cNvPr id="12365" name="Text Box 239"/>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66"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277" name="Group 248"/>
          <p:cNvGrpSpPr>
            <a:grpSpLocks/>
          </p:cNvGrpSpPr>
          <p:nvPr/>
        </p:nvGrpSpPr>
        <p:grpSpPr bwMode="auto">
          <a:xfrm>
            <a:off x="2744788" y="5811838"/>
            <a:ext cx="1093787" cy="1046162"/>
            <a:chOff x="1729" y="817"/>
            <a:chExt cx="767" cy="824"/>
          </a:xfrm>
        </p:grpSpPr>
        <p:sp>
          <p:nvSpPr>
            <p:cNvPr id="12363" name="Text Box 249"/>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64" name="Picture 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280" name="Group 251"/>
          <p:cNvGrpSpPr>
            <a:grpSpLocks/>
          </p:cNvGrpSpPr>
          <p:nvPr/>
        </p:nvGrpSpPr>
        <p:grpSpPr bwMode="auto">
          <a:xfrm>
            <a:off x="4267200" y="1558925"/>
            <a:ext cx="1093788" cy="1046163"/>
            <a:chOff x="1729" y="817"/>
            <a:chExt cx="767" cy="824"/>
          </a:xfrm>
        </p:grpSpPr>
        <p:sp>
          <p:nvSpPr>
            <p:cNvPr id="12361" name="Text Box 252"/>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62" name="Picture 2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283" name="Group 254"/>
          <p:cNvGrpSpPr>
            <a:grpSpLocks/>
          </p:cNvGrpSpPr>
          <p:nvPr/>
        </p:nvGrpSpPr>
        <p:grpSpPr bwMode="auto">
          <a:xfrm>
            <a:off x="6094413" y="1558925"/>
            <a:ext cx="1093787" cy="1046163"/>
            <a:chOff x="1729" y="817"/>
            <a:chExt cx="767" cy="824"/>
          </a:xfrm>
        </p:grpSpPr>
        <p:sp>
          <p:nvSpPr>
            <p:cNvPr id="12359" name="Text Box 255"/>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60" name="Picture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286" name="Group 257"/>
          <p:cNvGrpSpPr>
            <a:grpSpLocks/>
          </p:cNvGrpSpPr>
          <p:nvPr/>
        </p:nvGrpSpPr>
        <p:grpSpPr bwMode="auto">
          <a:xfrm>
            <a:off x="7616825" y="1558925"/>
            <a:ext cx="1093788" cy="1046163"/>
            <a:chOff x="1729" y="817"/>
            <a:chExt cx="767" cy="824"/>
          </a:xfrm>
        </p:grpSpPr>
        <p:sp>
          <p:nvSpPr>
            <p:cNvPr id="12357" name="Text Box 258"/>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58" name="Picture 2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grpSp>
        <p:nvGrpSpPr>
          <p:cNvPr id="289" name="Group 260"/>
          <p:cNvGrpSpPr>
            <a:grpSpLocks/>
          </p:cNvGrpSpPr>
          <p:nvPr/>
        </p:nvGrpSpPr>
        <p:grpSpPr bwMode="auto">
          <a:xfrm>
            <a:off x="4267200" y="4300538"/>
            <a:ext cx="1093788" cy="1046162"/>
            <a:chOff x="1729" y="817"/>
            <a:chExt cx="767" cy="824"/>
          </a:xfrm>
        </p:grpSpPr>
        <p:sp>
          <p:nvSpPr>
            <p:cNvPr id="12355" name="Text Box 261"/>
            <p:cNvSpPr txBox="1">
              <a:spLocks noChangeArrowheads="1"/>
            </p:cNvSpPr>
            <p:nvPr/>
          </p:nvSpPr>
          <p:spPr bwMode="auto">
            <a:xfrm>
              <a:off x="1729" y="817"/>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pic>
          <p:nvPicPr>
            <p:cNvPr id="12356" name="Picture 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201"/>
              <a:ext cx="541"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pic>
      </p:grpSp>
      <p:sp>
        <p:nvSpPr>
          <p:cNvPr id="12314" name="Text Box 268"/>
          <p:cNvSpPr txBox="1">
            <a:spLocks noChangeArrowheads="1"/>
          </p:cNvSpPr>
          <p:nvPr/>
        </p:nvSpPr>
        <p:spPr bwMode="auto">
          <a:xfrm>
            <a:off x="5789613" y="5564188"/>
            <a:ext cx="1574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000" b="1">
              <a:solidFill>
                <a:srgbClr val="339933"/>
              </a:solidFill>
              <a:latin typeface="Times New Roman" panose="02020603050405020304" pitchFamily="18" charset="0"/>
              <a:cs typeface="Times New Roman" panose="02020603050405020304" pitchFamily="18" charset="0"/>
            </a:endParaRPr>
          </a:p>
        </p:txBody>
      </p:sp>
      <p:grpSp>
        <p:nvGrpSpPr>
          <p:cNvPr id="293" name="Group 270"/>
          <p:cNvGrpSpPr>
            <a:grpSpLocks/>
          </p:cNvGrpSpPr>
          <p:nvPr/>
        </p:nvGrpSpPr>
        <p:grpSpPr bwMode="auto">
          <a:xfrm>
            <a:off x="4572000" y="3078163"/>
            <a:ext cx="1093788" cy="1033462"/>
            <a:chOff x="2880" y="1776"/>
            <a:chExt cx="767" cy="814"/>
          </a:xfrm>
        </p:grpSpPr>
        <p:pic>
          <p:nvPicPr>
            <p:cNvPr id="12353" name="Picture 2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160"/>
              <a:ext cx="527"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354" name="Text Box 269"/>
            <p:cNvSpPr txBox="1">
              <a:spLocks noChangeArrowheads="1"/>
            </p:cNvSpPr>
            <p:nvPr/>
          </p:nvSpPr>
          <p:spPr bwMode="auto">
            <a:xfrm>
              <a:off x="2880" y="1776"/>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grpSp>
      <p:grpSp>
        <p:nvGrpSpPr>
          <p:cNvPr id="296" name="Group 271"/>
          <p:cNvGrpSpPr>
            <a:grpSpLocks/>
          </p:cNvGrpSpPr>
          <p:nvPr/>
        </p:nvGrpSpPr>
        <p:grpSpPr bwMode="auto">
          <a:xfrm>
            <a:off x="7616825" y="3078163"/>
            <a:ext cx="1093788" cy="1033462"/>
            <a:chOff x="2880" y="1776"/>
            <a:chExt cx="767" cy="814"/>
          </a:xfrm>
        </p:grpSpPr>
        <p:pic>
          <p:nvPicPr>
            <p:cNvPr id="12351" name="Picture 2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160"/>
              <a:ext cx="527"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352" name="Text Box 273"/>
            <p:cNvSpPr txBox="1">
              <a:spLocks noChangeArrowheads="1"/>
            </p:cNvSpPr>
            <p:nvPr/>
          </p:nvSpPr>
          <p:spPr bwMode="auto">
            <a:xfrm>
              <a:off x="2880" y="1776"/>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grpSp>
      <p:grpSp>
        <p:nvGrpSpPr>
          <p:cNvPr id="299" name="Group 274"/>
          <p:cNvGrpSpPr>
            <a:grpSpLocks/>
          </p:cNvGrpSpPr>
          <p:nvPr/>
        </p:nvGrpSpPr>
        <p:grpSpPr bwMode="auto">
          <a:xfrm>
            <a:off x="4267200" y="5824538"/>
            <a:ext cx="1093788" cy="1033462"/>
            <a:chOff x="2880" y="1776"/>
            <a:chExt cx="767" cy="814"/>
          </a:xfrm>
        </p:grpSpPr>
        <p:pic>
          <p:nvPicPr>
            <p:cNvPr id="12349" name="Picture 2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160"/>
              <a:ext cx="527"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350" name="Text Box 276"/>
            <p:cNvSpPr txBox="1">
              <a:spLocks noChangeArrowheads="1"/>
            </p:cNvSpPr>
            <p:nvPr/>
          </p:nvSpPr>
          <p:spPr bwMode="auto">
            <a:xfrm>
              <a:off x="2880" y="1776"/>
              <a:ext cx="767"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600" b="1">
                  <a:solidFill>
                    <a:srgbClr val="3333CC"/>
                  </a:solidFill>
                  <a:latin typeface="Times New Roman" panose="02020603050405020304" pitchFamily="18" charset="0"/>
                  <a:cs typeface="Times New Roman" panose="02020603050405020304" pitchFamily="18" charset="0"/>
                </a:rPr>
                <a:t>Aabb</a:t>
              </a:r>
            </a:p>
          </p:txBody>
        </p:sp>
      </p:grpSp>
      <p:sp>
        <p:nvSpPr>
          <p:cNvPr id="12318" name="Text Box 279"/>
          <p:cNvSpPr txBox="1">
            <a:spLocks noChangeArrowheads="1"/>
          </p:cNvSpPr>
          <p:nvPr/>
        </p:nvSpPr>
        <p:spPr bwMode="auto">
          <a:xfrm>
            <a:off x="5484813" y="5564188"/>
            <a:ext cx="1574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000" b="1">
              <a:solidFill>
                <a:srgbClr val="9933FF"/>
              </a:solidFill>
              <a:latin typeface="Times New Roman" panose="02020603050405020304" pitchFamily="18" charset="0"/>
              <a:cs typeface="Times New Roman" panose="02020603050405020304" pitchFamily="18" charset="0"/>
            </a:endParaRPr>
          </a:p>
        </p:txBody>
      </p:sp>
      <p:grpSp>
        <p:nvGrpSpPr>
          <p:cNvPr id="303" name="Group 282"/>
          <p:cNvGrpSpPr>
            <a:grpSpLocks/>
          </p:cNvGrpSpPr>
          <p:nvPr/>
        </p:nvGrpSpPr>
        <p:grpSpPr bwMode="auto">
          <a:xfrm>
            <a:off x="6094413" y="5745163"/>
            <a:ext cx="1093787" cy="1112837"/>
            <a:chOff x="3839" y="2544"/>
            <a:chExt cx="767" cy="876"/>
          </a:xfrm>
        </p:grpSpPr>
        <p:pic>
          <p:nvPicPr>
            <p:cNvPr id="12347"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 y="2927"/>
              <a:ext cx="575"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348" name="Text Box 284"/>
            <p:cNvSpPr txBox="1">
              <a:spLocks noChangeArrowheads="1"/>
            </p:cNvSpPr>
            <p:nvPr/>
          </p:nvSpPr>
          <p:spPr bwMode="auto">
            <a:xfrm>
              <a:off x="3839" y="2544"/>
              <a:ext cx="767" cy="288"/>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aaBb</a:t>
              </a:r>
            </a:p>
          </p:txBody>
        </p:sp>
      </p:grpSp>
      <p:grpSp>
        <p:nvGrpSpPr>
          <p:cNvPr id="306" name="Group 285"/>
          <p:cNvGrpSpPr>
            <a:grpSpLocks/>
          </p:cNvGrpSpPr>
          <p:nvPr/>
        </p:nvGrpSpPr>
        <p:grpSpPr bwMode="auto">
          <a:xfrm>
            <a:off x="7616825" y="4316413"/>
            <a:ext cx="1093788" cy="1112837"/>
            <a:chOff x="3839" y="2544"/>
            <a:chExt cx="767" cy="876"/>
          </a:xfrm>
        </p:grpSpPr>
        <p:pic>
          <p:nvPicPr>
            <p:cNvPr id="12345" name="Picture 2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 y="2927"/>
              <a:ext cx="575" cy="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12346" name="Text Box 287"/>
            <p:cNvSpPr txBox="1">
              <a:spLocks noChangeArrowheads="1"/>
            </p:cNvSpPr>
            <p:nvPr/>
          </p:nvSpPr>
          <p:spPr bwMode="auto">
            <a:xfrm>
              <a:off x="3839" y="2544"/>
              <a:ext cx="767" cy="288"/>
            </a:xfrm>
            <a:prstGeom prst="rect">
              <a:avLst/>
            </a:prstGeom>
            <a:noFill/>
            <a:ln>
              <a:noFill/>
            </a:ln>
            <a:effectLst/>
            <a:extLst>
              <a:ext uri="{909E8E84-426E-40DD-AFC4-6F175D3DCCD1}">
                <a14:hiddenFill xmlns:a14="http://schemas.microsoft.com/office/drawing/2010/main">
                  <a:solidFill>
                    <a:srgbClr val="99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aaBb</a:t>
              </a:r>
            </a:p>
          </p:txBody>
        </p:sp>
      </p:grpSp>
      <p:sp>
        <p:nvSpPr>
          <p:cNvPr id="312" name="Line 294"/>
          <p:cNvSpPr>
            <a:spLocks noChangeShapeType="1"/>
          </p:cNvSpPr>
          <p:nvPr/>
        </p:nvSpPr>
        <p:spPr bwMode="auto">
          <a:xfrm>
            <a:off x="1831975" y="2211388"/>
            <a:ext cx="1366838"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 name="Line 295"/>
          <p:cNvSpPr>
            <a:spLocks noChangeShapeType="1"/>
          </p:cNvSpPr>
          <p:nvPr/>
        </p:nvSpPr>
        <p:spPr bwMode="auto">
          <a:xfrm>
            <a:off x="3354388" y="993775"/>
            <a:ext cx="0" cy="121761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 name="Line 296"/>
          <p:cNvSpPr>
            <a:spLocks noChangeShapeType="1"/>
          </p:cNvSpPr>
          <p:nvPr/>
        </p:nvSpPr>
        <p:spPr bwMode="auto">
          <a:xfrm>
            <a:off x="1831975" y="2211388"/>
            <a:ext cx="300831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 name="Line 297"/>
          <p:cNvSpPr>
            <a:spLocks noChangeShapeType="1"/>
          </p:cNvSpPr>
          <p:nvPr/>
        </p:nvSpPr>
        <p:spPr bwMode="auto">
          <a:xfrm>
            <a:off x="5181600" y="993775"/>
            <a:ext cx="0" cy="121761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298"/>
          <p:cNvSpPr>
            <a:spLocks noChangeShapeType="1"/>
          </p:cNvSpPr>
          <p:nvPr/>
        </p:nvSpPr>
        <p:spPr bwMode="auto">
          <a:xfrm>
            <a:off x="1831975" y="2211388"/>
            <a:ext cx="43751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Line 299"/>
          <p:cNvSpPr>
            <a:spLocks noChangeShapeType="1"/>
          </p:cNvSpPr>
          <p:nvPr/>
        </p:nvSpPr>
        <p:spPr bwMode="auto">
          <a:xfrm>
            <a:off x="6704013" y="993775"/>
            <a:ext cx="0" cy="121761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300"/>
          <p:cNvSpPr>
            <a:spLocks noChangeShapeType="1"/>
          </p:cNvSpPr>
          <p:nvPr/>
        </p:nvSpPr>
        <p:spPr bwMode="auto">
          <a:xfrm>
            <a:off x="1831975" y="2211388"/>
            <a:ext cx="5743575"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 name="Line 301"/>
          <p:cNvSpPr>
            <a:spLocks noChangeShapeType="1"/>
          </p:cNvSpPr>
          <p:nvPr/>
        </p:nvSpPr>
        <p:spPr bwMode="auto">
          <a:xfrm>
            <a:off x="8226425" y="993775"/>
            <a:ext cx="0" cy="1217613"/>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 name="Line 302"/>
          <p:cNvSpPr>
            <a:spLocks noChangeShapeType="1"/>
          </p:cNvSpPr>
          <p:nvPr/>
        </p:nvSpPr>
        <p:spPr bwMode="auto">
          <a:xfrm>
            <a:off x="1831975" y="3429000"/>
            <a:ext cx="1366838"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 name="Line 303"/>
          <p:cNvSpPr>
            <a:spLocks noChangeShapeType="1"/>
          </p:cNvSpPr>
          <p:nvPr/>
        </p:nvSpPr>
        <p:spPr bwMode="auto">
          <a:xfrm>
            <a:off x="3354388" y="1236663"/>
            <a:ext cx="0" cy="2192337"/>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 name="Line 304"/>
          <p:cNvSpPr>
            <a:spLocks noChangeShapeType="1"/>
          </p:cNvSpPr>
          <p:nvPr/>
        </p:nvSpPr>
        <p:spPr bwMode="auto">
          <a:xfrm>
            <a:off x="1831975" y="3429000"/>
            <a:ext cx="3008313"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305"/>
          <p:cNvSpPr>
            <a:spLocks noChangeShapeType="1"/>
          </p:cNvSpPr>
          <p:nvPr/>
        </p:nvSpPr>
        <p:spPr bwMode="auto">
          <a:xfrm>
            <a:off x="5181600" y="1481138"/>
            <a:ext cx="0" cy="194786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307"/>
          <p:cNvSpPr>
            <a:spLocks noChangeShapeType="1"/>
          </p:cNvSpPr>
          <p:nvPr/>
        </p:nvSpPr>
        <p:spPr bwMode="auto">
          <a:xfrm>
            <a:off x="1831975" y="3429000"/>
            <a:ext cx="437515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Line 308"/>
          <p:cNvSpPr>
            <a:spLocks noChangeShapeType="1"/>
          </p:cNvSpPr>
          <p:nvPr/>
        </p:nvSpPr>
        <p:spPr bwMode="auto">
          <a:xfrm>
            <a:off x="6704013" y="1481138"/>
            <a:ext cx="0" cy="194786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 name="Line 309"/>
          <p:cNvSpPr>
            <a:spLocks noChangeShapeType="1"/>
          </p:cNvSpPr>
          <p:nvPr/>
        </p:nvSpPr>
        <p:spPr bwMode="auto">
          <a:xfrm>
            <a:off x="1831975" y="3429000"/>
            <a:ext cx="5743575"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 name="Line 310"/>
          <p:cNvSpPr>
            <a:spLocks noChangeShapeType="1"/>
          </p:cNvSpPr>
          <p:nvPr/>
        </p:nvSpPr>
        <p:spPr bwMode="auto">
          <a:xfrm>
            <a:off x="8226425" y="1481138"/>
            <a:ext cx="0" cy="194786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Connector 3"/>
          <p:cNvCxnSpPr/>
          <p:nvPr/>
        </p:nvCxnSpPr>
        <p:spPr>
          <a:xfrm>
            <a:off x="609600" y="1558925"/>
            <a:ext cx="8382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p:cNvCxnSpPr/>
          <p:nvPr/>
        </p:nvCxnSpPr>
        <p:spPr>
          <a:xfrm>
            <a:off x="609600" y="2819400"/>
            <a:ext cx="8382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p:cNvCxnSpPr/>
          <p:nvPr/>
        </p:nvCxnSpPr>
        <p:spPr>
          <a:xfrm>
            <a:off x="609600" y="4267200"/>
            <a:ext cx="8382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p:cNvCxnSpPr/>
          <p:nvPr/>
        </p:nvCxnSpPr>
        <p:spPr>
          <a:xfrm>
            <a:off x="762000" y="5638800"/>
            <a:ext cx="83820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p:cNvCxnSpPr/>
          <p:nvPr/>
        </p:nvCxnSpPr>
        <p:spPr>
          <a:xfrm>
            <a:off x="2076450" y="1069975"/>
            <a:ext cx="0" cy="54816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p:cNvCxnSpPr/>
          <p:nvPr/>
        </p:nvCxnSpPr>
        <p:spPr>
          <a:xfrm>
            <a:off x="4114800" y="1222375"/>
            <a:ext cx="0" cy="54816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7" name="Straight Connector 336"/>
          <p:cNvCxnSpPr/>
          <p:nvPr/>
        </p:nvCxnSpPr>
        <p:spPr>
          <a:xfrm>
            <a:off x="5791200" y="1219200"/>
            <a:ext cx="0" cy="54816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8" name="Straight Connector 337"/>
          <p:cNvCxnSpPr/>
          <p:nvPr/>
        </p:nvCxnSpPr>
        <p:spPr>
          <a:xfrm>
            <a:off x="7620000" y="1219200"/>
            <a:ext cx="0" cy="54816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312"/>
                                        </p:tgtEl>
                                        <p:attrNameLst>
                                          <p:attrName>style.visibility</p:attrName>
                                        </p:attrNameLst>
                                      </p:cBhvr>
                                      <p:to>
                                        <p:strVal val="visible"/>
                                      </p:to>
                                    </p:set>
                                    <p:animEffect transition="in" filter="diamond(out)">
                                      <p:cBhvr>
                                        <p:cTn id="14" dur="1000"/>
                                        <p:tgtEl>
                                          <p:spTgt spid="312"/>
                                        </p:tgtEl>
                                      </p:cBhvr>
                                    </p:animEffect>
                                  </p:childTnLst>
                                  <p:subTnLst>
                                    <p:set>
                                      <p:cBhvr override="childStyle">
                                        <p:cTn dur="1" fill="hold" display="0" masterRel="nextClick" afterEffect="1"/>
                                        <p:tgtEl>
                                          <p:spTgt spid="312"/>
                                        </p:tgtEl>
                                        <p:attrNameLst>
                                          <p:attrName>style.visibility</p:attrName>
                                        </p:attrNameLst>
                                      </p:cBhvr>
                                      <p:to>
                                        <p:strVal val="hidden"/>
                                      </p:to>
                                    </p:set>
                                  </p:subTnLst>
                                </p:cTn>
                              </p:par>
                              <p:par>
                                <p:cTn id="15" presetID="8" presetClass="entr" presetSubtype="32" fill="hold" grpId="0" nodeType="with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diamond(out)">
                                      <p:cBhvr>
                                        <p:cTn id="17" dur="1000"/>
                                        <p:tgtEl>
                                          <p:spTgt spid="313"/>
                                        </p:tgtEl>
                                      </p:cBhvr>
                                    </p:animEffect>
                                  </p:childTnLst>
                                  <p:subTnLst>
                                    <p:set>
                                      <p:cBhvr override="childStyle">
                                        <p:cTn dur="1" fill="hold" display="0" masterRel="nextClick" afterEffect="1"/>
                                        <p:tgtEl>
                                          <p:spTgt spid="31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fade">
                                      <p:cBhvr>
                                        <p:cTn id="22" dur="1000"/>
                                        <p:tgtEl>
                                          <p:spTgt spid="274"/>
                                        </p:tgtEl>
                                      </p:cBhvr>
                                    </p:animEffect>
                                    <p:anim calcmode="lin" valueType="num">
                                      <p:cBhvr>
                                        <p:cTn id="23" dur="1000" fill="hold"/>
                                        <p:tgtEl>
                                          <p:spTgt spid="274"/>
                                        </p:tgtEl>
                                        <p:attrNameLst>
                                          <p:attrName>ppt_x</p:attrName>
                                        </p:attrNameLst>
                                      </p:cBhvr>
                                      <p:tavLst>
                                        <p:tav tm="0">
                                          <p:val>
                                            <p:strVal val="#ppt_x"/>
                                          </p:val>
                                        </p:tav>
                                        <p:tav tm="100000">
                                          <p:val>
                                            <p:strVal val="#ppt_x"/>
                                          </p:val>
                                        </p:tav>
                                      </p:tavLst>
                                    </p:anim>
                                    <p:anim calcmode="lin" valueType="num">
                                      <p:cBhvr>
                                        <p:cTn id="24"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314"/>
                                        </p:tgtEl>
                                        <p:attrNameLst>
                                          <p:attrName>style.visibility</p:attrName>
                                        </p:attrNameLst>
                                      </p:cBhvr>
                                      <p:to>
                                        <p:strVal val="visible"/>
                                      </p:to>
                                    </p:set>
                                    <p:animEffect transition="in" filter="diamond(out)">
                                      <p:cBhvr>
                                        <p:cTn id="29" dur="1000"/>
                                        <p:tgtEl>
                                          <p:spTgt spid="314"/>
                                        </p:tgtEl>
                                      </p:cBhvr>
                                    </p:animEffect>
                                  </p:childTnLst>
                                  <p:subTnLst>
                                    <p:set>
                                      <p:cBhvr override="childStyle">
                                        <p:cTn dur="1" fill="hold" display="0" masterRel="nextClick" afterEffect="1"/>
                                        <p:tgtEl>
                                          <p:spTgt spid="314"/>
                                        </p:tgtEl>
                                        <p:attrNameLst>
                                          <p:attrName>style.visibility</p:attrName>
                                        </p:attrNameLst>
                                      </p:cBhvr>
                                      <p:to>
                                        <p:strVal val="hidden"/>
                                      </p:to>
                                    </p:set>
                                  </p:subTnLst>
                                </p:cTn>
                              </p:par>
                              <p:par>
                                <p:cTn id="30" presetID="8" presetClass="entr" presetSubtype="32" fill="hold" grpId="0" nodeType="with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diamond(out)">
                                      <p:cBhvr>
                                        <p:cTn id="32" dur="1000"/>
                                        <p:tgtEl>
                                          <p:spTgt spid="315"/>
                                        </p:tgtEl>
                                      </p:cBhvr>
                                    </p:animEffect>
                                  </p:childTnLst>
                                  <p:subTnLst>
                                    <p:set>
                                      <p:cBhvr override="childStyle">
                                        <p:cTn dur="1" fill="hold" display="0" masterRel="nextClick" afterEffect="1"/>
                                        <p:tgtEl>
                                          <p:spTgt spid="315"/>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80"/>
                                        </p:tgtEl>
                                        <p:attrNameLst>
                                          <p:attrName>style.visibility</p:attrName>
                                        </p:attrNameLst>
                                      </p:cBhvr>
                                      <p:to>
                                        <p:strVal val="visible"/>
                                      </p:to>
                                    </p:set>
                                    <p:animEffect transition="in" filter="fade">
                                      <p:cBhvr>
                                        <p:cTn id="37" dur="1000"/>
                                        <p:tgtEl>
                                          <p:spTgt spid="280"/>
                                        </p:tgtEl>
                                      </p:cBhvr>
                                    </p:animEffect>
                                    <p:anim calcmode="lin" valueType="num">
                                      <p:cBhvr>
                                        <p:cTn id="38" dur="1000" fill="hold"/>
                                        <p:tgtEl>
                                          <p:spTgt spid="280"/>
                                        </p:tgtEl>
                                        <p:attrNameLst>
                                          <p:attrName>ppt_x</p:attrName>
                                        </p:attrNameLst>
                                      </p:cBhvr>
                                      <p:tavLst>
                                        <p:tav tm="0">
                                          <p:val>
                                            <p:strVal val="#ppt_x"/>
                                          </p:val>
                                        </p:tav>
                                        <p:tav tm="100000">
                                          <p:val>
                                            <p:strVal val="#ppt_x"/>
                                          </p:val>
                                        </p:tav>
                                      </p:tavLst>
                                    </p:anim>
                                    <p:anim calcmode="lin" valueType="num">
                                      <p:cBhvr>
                                        <p:cTn id="39" dur="1000" fill="hold"/>
                                        <p:tgtEl>
                                          <p:spTgt spid="280"/>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316"/>
                                        </p:tgtEl>
                                        <p:attrNameLst>
                                          <p:attrName>style.visibility</p:attrName>
                                        </p:attrNameLst>
                                      </p:cBhvr>
                                      <p:to>
                                        <p:strVal val="visible"/>
                                      </p:to>
                                    </p:set>
                                    <p:animEffect transition="in" filter="strips(downRight)">
                                      <p:cBhvr>
                                        <p:cTn id="44" dur="500"/>
                                        <p:tgtEl>
                                          <p:spTgt spid="316"/>
                                        </p:tgtEl>
                                      </p:cBhvr>
                                    </p:animEffect>
                                  </p:childTnLst>
                                  <p:subTnLst>
                                    <p:set>
                                      <p:cBhvr override="childStyle">
                                        <p:cTn dur="1" fill="hold" display="0" masterRel="nextClick" afterEffect="1"/>
                                        <p:tgtEl>
                                          <p:spTgt spid="316"/>
                                        </p:tgtEl>
                                        <p:attrNameLst>
                                          <p:attrName>style.visibility</p:attrName>
                                        </p:attrNameLst>
                                      </p:cBhvr>
                                      <p:to>
                                        <p:strVal val="hidden"/>
                                      </p:to>
                                    </p:set>
                                  </p:subTnLst>
                                </p:cTn>
                              </p:par>
                              <p:par>
                                <p:cTn id="45" presetID="18" presetClass="entr" presetSubtype="6" fill="hold" grpId="0" nodeType="withEffect">
                                  <p:stCondLst>
                                    <p:cond delay="0"/>
                                  </p:stCondLst>
                                  <p:childTnLst>
                                    <p:set>
                                      <p:cBhvr>
                                        <p:cTn id="46" dur="1" fill="hold">
                                          <p:stCondLst>
                                            <p:cond delay="0"/>
                                          </p:stCondLst>
                                        </p:cTn>
                                        <p:tgtEl>
                                          <p:spTgt spid="317"/>
                                        </p:tgtEl>
                                        <p:attrNameLst>
                                          <p:attrName>style.visibility</p:attrName>
                                        </p:attrNameLst>
                                      </p:cBhvr>
                                      <p:to>
                                        <p:strVal val="visible"/>
                                      </p:to>
                                    </p:set>
                                    <p:animEffect transition="in" filter="strips(downRight)">
                                      <p:cBhvr>
                                        <p:cTn id="47" dur="500"/>
                                        <p:tgtEl>
                                          <p:spTgt spid="317"/>
                                        </p:tgtEl>
                                      </p:cBhvr>
                                    </p:animEffect>
                                  </p:childTnLst>
                                  <p:subTnLst>
                                    <p:set>
                                      <p:cBhvr override="childStyle">
                                        <p:cTn dur="1" fill="hold" display="0" masterRel="nextClick" afterEffect="1"/>
                                        <p:tgtEl>
                                          <p:spTgt spid="317"/>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5" presetClass="entr" presetSubtype="0" fill="hold" nodeType="clickEffect">
                                  <p:stCondLst>
                                    <p:cond delay="0"/>
                                  </p:stCondLst>
                                  <p:childTnLst>
                                    <p:set>
                                      <p:cBhvr>
                                        <p:cTn id="51" dur="1" fill="hold">
                                          <p:stCondLst>
                                            <p:cond delay="0"/>
                                          </p:stCondLst>
                                        </p:cTn>
                                        <p:tgtEl>
                                          <p:spTgt spid="283"/>
                                        </p:tgtEl>
                                        <p:attrNameLst>
                                          <p:attrName>style.visibility</p:attrName>
                                        </p:attrNameLst>
                                      </p:cBhvr>
                                      <p:to>
                                        <p:strVal val="visible"/>
                                      </p:to>
                                    </p:set>
                                    <p:anim calcmode="lin" valueType="num">
                                      <p:cBhvr>
                                        <p:cTn id="52" dur="500" decel="50000" fill="hold">
                                          <p:stCondLst>
                                            <p:cond delay="0"/>
                                          </p:stCondLst>
                                        </p:cTn>
                                        <p:tgtEl>
                                          <p:spTgt spid="28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8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83"/>
                                        </p:tgtEl>
                                        <p:attrNameLst>
                                          <p:attrName>ppt_w</p:attrName>
                                        </p:attrNameLst>
                                      </p:cBhvr>
                                      <p:tavLst>
                                        <p:tav tm="0">
                                          <p:val>
                                            <p:strVal val="#ppt_w*.05"/>
                                          </p:val>
                                        </p:tav>
                                        <p:tav tm="100000">
                                          <p:val>
                                            <p:strVal val="#ppt_w"/>
                                          </p:val>
                                        </p:tav>
                                      </p:tavLst>
                                    </p:anim>
                                    <p:anim calcmode="lin" valueType="num">
                                      <p:cBhvr>
                                        <p:cTn id="55" dur="1000" fill="hold"/>
                                        <p:tgtEl>
                                          <p:spTgt spid="28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8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8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8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8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8" presetClass="entr" presetSubtype="6" fill="hold" grpId="0" nodeType="clickEffect">
                                  <p:stCondLst>
                                    <p:cond delay="0"/>
                                  </p:stCondLst>
                                  <p:childTnLst>
                                    <p:set>
                                      <p:cBhvr>
                                        <p:cTn id="63" dur="1" fill="hold">
                                          <p:stCondLst>
                                            <p:cond delay="0"/>
                                          </p:stCondLst>
                                        </p:cTn>
                                        <p:tgtEl>
                                          <p:spTgt spid="318"/>
                                        </p:tgtEl>
                                        <p:attrNameLst>
                                          <p:attrName>style.visibility</p:attrName>
                                        </p:attrNameLst>
                                      </p:cBhvr>
                                      <p:to>
                                        <p:strVal val="visible"/>
                                      </p:to>
                                    </p:set>
                                    <p:animEffect transition="in" filter="strips(downRight)">
                                      <p:cBhvr>
                                        <p:cTn id="64" dur="500"/>
                                        <p:tgtEl>
                                          <p:spTgt spid="318"/>
                                        </p:tgtEl>
                                      </p:cBhvr>
                                    </p:animEffect>
                                  </p:childTnLst>
                                  <p:subTnLst>
                                    <p:set>
                                      <p:cBhvr override="childStyle">
                                        <p:cTn dur="1" fill="hold" display="0" masterRel="nextClick" afterEffect="1"/>
                                        <p:tgtEl>
                                          <p:spTgt spid="318"/>
                                        </p:tgtEl>
                                        <p:attrNameLst>
                                          <p:attrName>style.visibility</p:attrName>
                                        </p:attrNameLst>
                                      </p:cBhvr>
                                      <p:to>
                                        <p:strVal val="hidden"/>
                                      </p:to>
                                    </p:set>
                                  </p:subTnLst>
                                </p:cTn>
                              </p:par>
                              <p:par>
                                <p:cTn id="65" presetID="18" presetClass="entr" presetSubtype="6" fill="hold" grpId="0" nodeType="withEffect">
                                  <p:stCondLst>
                                    <p:cond delay="0"/>
                                  </p:stCondLst>
                                  <p:childTnLst>
                                    <p:set>
                                      <p:cBhvr>
                                        <p:cTn id="66" dur="1" fill="hold">
                                          <p:stCondLst>
                                            <p:cond delay="0"/>
                                          </p:stCondLst>
                                        </p:cTn>
                                        <p:tgtEl>
                                          <p:spTgt spid="319"/>
                                        </p:tgtEl>
                                        <p:attrNameLst>
                                          <p:attrName>style.visibility</p:attrName>
                                        </p:attrNameLst>
                                      </p:cBhvr>
                                      <p:to>
                                        <p:strVal val="visible"/>
                                      </p:to>
                                    </p:set>
                                    <p:animEffect transition="in" filter="strips(downRight)">
                                      <p:cBhvr>
                                        <p:cTn id="67" dur="500"/>
                                        <p:tgtEl>
                                          <p:spTgt spid="319"/>
                                        </p:tgtEl>
                                      </p:cBhvr>
                                    </p:animEffect>
                                  </p:childTnLst>
                                  <p:subTnLst>
                                    <p:set>
                                      <p:cBhvr override="childStyle">
                                        <p:cTn dur="1" fill="hold" display="0" masterRel="nextClick" afterEffect="1"/>
                                        <p:tgtEl>
                                          <p:spTgt spid="319"/>
                                        </p:tgtEl>
                                        <p:attrNameLst>
                                          <p:attrName>style.visibility</p:attrName>
                                        </p:attrNameLst>
                                      </p:cBhvr>
                                      <p:to>
                                        <p:strVal val="hidden"/>
                                      </p:to>
                                    </p:set>
                                  </p:sub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ntr" presetSubtype="0" fill="hold" nodeType="clickEffect">
                                  <p:stCondLst>
                                    <p:cond delay="0"/>
                                  </p:stCondLst>
                                  <p:childTnLst>
                                    <p:set>
                                      <p:cBhvr>
                                        <p:cTn id="71" dur="1" fill="hold">
                                          <p:stCondLst>
                                            <p:cond delay="0"/>
                                          </p:stCondLst>
                                        </p:cTn>
                                        <p:tgtEl>
                                          <p:spTgt spid="286"/>
                                        </p:tgtEl>
                                        <p:attrNameLst>
                                          <p:attrName>style.visibility</p:attrName>
                                        </p:attrNameLst>
                                      </p:cBhvr>
                                      <p:to>
                                        <p:strVal val="visible"/>
                                      </p:to>
                                    </p:set>
                                    <p:anim calcmode="lin" valueType="num">
                                      <p:cBhvr>
                                        <p:cTn id="72" dur="500" decel="50000" fill="hold">
                                          <p:stCondLst>
                                            <p:cond delay="0"/>
                                          </p:stCondLst>
                                        </p:cTn>
                                        <p:tgtEl>
                                          <p:spTgt spid="28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8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86"/>
                                        </p:tgtEl>
                                        <p:attrNameLst>
                                          <p:attrName>ppt_w</p:attrName>
                                        </p:attrNameLst>
                                      </p:cBhvr>
                                      <p:tavLst>
                                        <p:tav tm="0">
                                          <p:val>
                                            <p:strVal val="#ppt_w*.05"/>
                                          </p:val>
                                        </p:tav>
                                        <p:tav tm="100000">
                                          <p:val>
                                            <p:strVal val="#ppt_w"/>
                                          </p:val>
                                        </p:tav>
                                      </p:tavLst>
                                    </p:anim>
                                    <p:anim calcmode="lin" valueType="num">
                                      <p:cBhvr>
                                        <p:cTn id="75" dur="1000" fill="hold"/>
                                        <p:tgtEl>
                                          <p:spTgt spid="28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8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8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8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8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6" fill="hold" grpId="0" nodeType="clickEffect">
                                  <p:stCondLst>
                                    <p:cond delay="0"/>
                                  </p:stCondLst>
                                  <p:childTnLst>
                                    <p:set>
                                      <p:cBhvr>
                                        <p:cTn id="83" dur="1" fill="hold">
                                          <p:stCondLst>
                                            <p:cond delay="0"/>
                                          </p:stCondLst>
                                        </p:cTn>
                                        <p:tgtEl>
                                          <p:spTgt spid="321"/>
                                        </p:tgtEl>
                                        <p:attrNameLst>
                                          <p:attrName>style.visibility</p:attrName>
                                        </p:attrNameLst>
                                      </p:cBhvr>
                                      <p:to>
                                        <p:strVal val="visible"/>
                                      </p:to>
                                    </p:set>
                                    <p:animEffect transition="in" filter="strips(downRight)">
                                      <p:cBhvr>
                                        <p:cTn id="84" dur="500"/>
                                        <p:tgtEl>
                                          <p:spTgt spid="321"/>
                                        </p:tgtEl>
                                      </p:cBhvr>
                                    </p:animEffect>
                                  </p:childTnLst>
                                  <p:subTnLst>
                                    <p:set>
                                      <p:cBhvr override="childStyle">
                                        <p:cTn dur="1" fill="hold" display="0" masterRel="nextClick" afterEffect="1"/>
                                        <p:tgtEl>
                                          <p:spTgt spid="321"/>
                                        </p:tgtEl>
                                        <p:attrNameLst>
                                          <p:attrName>style.visibility</p:attrName>
                                        </p:attrNameLst>
                                      </p:cBhvr>
                                      <p:to>
                                        <p:strVal val="hidden"/>
                                      </p:to>
                                    </p:set>
                                  </p:subTnLst>
                                </p:cTn>
                              </p:par>
                              <p:par>
                                <p:cTn id="85" presetID="18" presetClass="entr" presetSubtype="6" fill="hold" grpId="0" nodeType="withEffect">
                                  <p:stCondLst>
                                    <p:cond delay="0"/>
                                  </p:stCondLst>
                                  <p:childTnLst>
                                    <p:set>
                                      <p:cBhvr>
                                        <p:cTn id="86" dur="1" fill="hold">
                                          <p:stCondLst>
                                            <p:cond delay="0"/>
                                          </p:stCondLst>
                                        </p:cTn>
                                        <p:tgtEl>
                                          <p:spTgt spid="320"/>
                                        </p:tgtEl>
                                        <p:attrNameLst>
                                          <p:attrName>style.visibility</p:attrName>
                                        </p:attrNameLst>
                                      </p:cBhvr>
                                      <p:to>
                                        <p:strVal val="visible"/>
                                      </p:to>
                                    </p:set>
                                    <p:animEffect transition="in" filter="strips(downRight)">
                                      <p:cBhvr>
                                        <p:cTn id="87" dur="500"/>
                                        <p:tgtEl>
                                          <p:spTgt spid="320"/>
                                        </p:tgtEl>
                                      </p:cBhvr>
                                    </p:animEffect>
                                  </p:childTnLst>
                                  <p:subTnLst>
                                    <p:set>
                                      <p:cBhvr override="childStyle">
                                        <p:cTn dur="1" fill="hold" display="0" masterRel="nextClick" afterEffect="1"/>
                                        <p:tgtEl>
                                          <p:spTgt spid="320"/>
                                        </p:tgtEl>
                                        <p:attrNameLst>
                                          <p:attrName>style.visibility</p:attrName>
                                        </p:attrNameLst>
                                      </p:cBhvr>
                                      <p:to>
                                        <p:strVal val="hidden"/>
                                      </p:to>
                                    </p:set>
                                  </p:subTnLst>
                                </p:cTn>
                              </p:par>
                            </p:childTnLst>
                          </p:cTn>
                        </p:par>
                      </p:childTnLst>
                    </p:cTn>
                  </p:par>
                  <p:par>
                    <p:cTn id="88" fill="hold" nodeType="clickPar">
                      <p:stCondLst>
                        <p:cond delay="indefinite"/>
                      </p:stCondLst>
                      <p:childTnLst>
                        <p:par>
                          <p:cTn id="89" fill="hold" nodeType="withGroup">
                            <p:stCondLst>
                              <p:cond delay="0"/>
                            </p:stCondLst>
                            <p:childTnLst>
                              <p:par>
                                <p:cTn id="90" presetID="25" presetClass="entr" presetSubtype="0" fill="hold" nodeType="clickEffect">
                                  <p:stCondLst>
                                    <p:cond delay="0"/>
                                  </p:stCondLst>
                                  <p:childTnLst>
                                    <p:set>
                                      <p:cBhvr>
                                        <p:cTn id="91" dur="1" fill="hold">
                                          <p:stCondLst>
                                            <p:cond delay="0"/>
                                          </p:stCondLst>
                                        </p:cTn>
                                        <p:tgtEl>
                                          <p:spTgt spid="169"/>
                                        </p:tgtEl>
                                        <p:attrNameLst>
                                          <p:attrName>style.visibility</p:attrName>
                                        </p:attrNameLst>
                                      </p:cBhvr>
                                      <p:to>
                                        <p:strVal val="visible"/>
                                      </p:to>
                                    </p:set>
                                    <p:anim calcmode="lin" valueType="num">
                                      <p:cBhvr>
                                        <p:cTn id="92" dur="500" decel="50000" fill="hold">
                                          <p:stCondLst>
                                            <p:cond delay="0"/>
                                          </p:stCondLst>
                                        </p:cTn>
                                        <p:tgtEl>
                                          <p:spTgt spid="169"/>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69"/>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69"/>
                                        </p:tgtEl>
                                        <p:attrNameLst>
                                          <p:attrName>ppt_w</p:attrName>
                                        </p:attrNameLst>
                                      </p:cBhvr>
                                      <p:tavLst>
                                        <p:tav tm="0">
                                          <p:val>
                                            <p:strVal val="#ppt_w*.05"/>
                                          </p:val>
                                        </p:tav>
                                        <p:tav tm="100000">
                                          <p:val>
                                            <p:strVal val="#ppt_w"/>
                                          </p:val>
                                        </p:tav>
                                      </p:tavLst>
                                    </p:anim>
                                    <p:anim calcmode="lin" valueType="num">
                                      <p:cBhvr>
                                        <p:cTn id="95" dur="1000" fill="hold"/>
                                        <p:tgtEl>
                                          <p:spTgt spid="169"/>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69"/>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69"/>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69"/>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6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8" presetClass="entr" presetSubtype="6" fill="hold" grpId="0" nodeType="clickEffect">
                                  <p:stCondLst>
                                    <p:cond delay="0"/>
                                  </p:stCondLst>
                                  <p:childTnLst>
                                    <p:set>
                                      <p:cBhvr>
                                        <p:cTn id="103" dur="1" fill="hold">
                                          <p:stCondLst>
                                            <p:cond delay="0"/>
                                          </p:stCondLst>
                                        </p:cTn>
                                        <p:tgtEl>
                                          <p:spTgt spid="322"/>
                                        </p:tgtEl>
                                        <p:attrNameLst>
                                          <p:attrName>style.visibility</p:attrName>
                                        </p:attrNameLst>
                                      </p:cBhvr>
                                      <p:to>
                                        <p:strVal val="visible"/>
                                      </p:to>
                                    </p:set>
                                    <p:animEffect transition="in" filter="strips(downRight)">
                                      <p:cBhvr>
                                        <p:cTn id="104" dur="500"/>
                                        <p:tgtEl>
                                          <p:spTgt spid="322"/>
                                        </p:tgtEl>
                                      </p:cBhvr>
                                    </p:animEffect>
                                  </p:childTnLst>
                                  <p:subTnLst>
                                    <p:set>
                                      <p:cBhvr override="childStyle">
                                        <p:cTn dur="1" fill="hold" display="0" masterRel="nextClick" afterEffect="1"/>
                                        <p:tgtEl>
                                          <p:spTgt spid="322"/>
                                        </p:tgtEl>
                                        <p:attrNameLst>
                                          <p:attrName>style.visibility</p:attrName>
                                        </p:attrNameLst>
                                      </p:cBhvr>
                                      <p:to>
                                        <p:strVal val="hidden"/>
                                      </p:to>
                                    </p:set>
                                  </p:subTnLst>
                                </p:cTn>
                              </p:par>
                              <p:par>
                                <p:cTn id="105" presetID="18" presetClass="entr" presetSubtype="6" fill="hold" grpId="0" nodeType="withEffect">
                                  <p:stCondLst>
                                    <p:cond delay="0"/>
                                  </p:stCondLst>
                                  <p:childTnLst>
                                    <p:set>
                                      <p:cBhvr>
                                        <p:cTn id="106" dur="1" fill="hold">
                                          <p:stCondLst>
                                            <p:cond delay="0"/>
                                          </p:stCondLst>
                                        </p:cTn>
                                        <p:tgtEl>
                                          <p:spTgt spid="323"/>
                                        </p:tgtEl>
                                        <p:attrNameLst>
                                          <p:attrName>style.visibility</p:attrName>
                                        </p:attrNameLst>
                                      </p:cBhvr>
                                      <p:to>
                                        <p:strVal val="visible"/>
                                      </p:to>
                                    </p:set>
                                    <p:animEffect transition="in" filter="strips(downRight)">
                                      <p:cBhvr>
                                        <p:cTn id="107" dur="500"/>
                                        <p:tgtEl>
                                          <p:spTgt spid="323"/>
                                        </p:tgtEl>
                                      </p:cBhvr>
                                    </p:animEffect>
                                  </p:childTnLst>
                                  <p:subTnLst>
                                    <p:set>
                                      <p:cBhvr override="childStyle">
                                        <p:cTn dur="1" fill="hold" display="0" masterRel="nextClick" afterEffect="1"/>
                                        <p:tgtEl>
                                          <p:spTgt spid="323"/>
                                        </p:tgtEl>
                                        <p:attrNameLst>
                                          <p:attrName>style.visibility</p:attrName>
                                        </p:attrNameLst>
                                      </p:cBhvr>
                                      <p:to>
                                        <p:strVal val="hidden"/>
                                      </p:to>
                                    </p:set>
                                  </p:subTnLst>
                                </p:cTn>
                              </p:par>
                            </p:childTnLst>
                          </p:cTn>
                        </p:par>
                      </p:childTnLst>
                    </p:cTn>
                  </p:par>
                  <p:par>
                    <p:cTn id="108" fill="hold" nodeType="clickPar">
                      <p:stCondLst>
                        <p:cond delay="indefinite"/>
                      </p:stCondLst>
                      <p:childTnLst>
                        <p:par>
                          <p:cTn id="109" fill="hold" nodeType="withGroup">
                            <p:stCondLst>
                              <p:cond delay="0"/>
                            </p:stCondLst>
                            <p:childTnLst>
                              <p:par>
                                <p:cTn id="110" presetID="25" presetClass="entr" presetSubtype="0" fill="hold" nodeType="clickEffect">
                                  <p:stCondLst>
                                    <p:cond delay="0"/>
                                  </p:stCondLst>
                                  <p:childTnLst>
                                    <p:set>
                                      <p:cBhvr>
                                        <p:cTn id="111" dur="1" fill="hold">
                                          <p:stCondLst>
                                            <p:cond delay="0"/>
                                          </p:stCondLst>
                                        </p:cTn>
                                        <p:tgtEl>
                                          <p:spTgt spid="293"/>
                                        </p:tgtEl>
                                        <p:attrNameLst>
                                          <p:attrName>style.visibility</p:attrName>
                                        </p:attrNameLst>
                                      </p:cBhvr>
                                      <p:to>
                                        <p:strVal val="visible"/>
                                      </p:to>
                                    </p:set>
                                    <p:anim calcmode="lin" valueType="num">
                                      <p:cBhvr>
                                        <p:cTn id="112" dur="500" decel="50000" fill="hold">
                                          <p:stCondLst>
                                            <p:cond delay="0"/>
                                          </p:stCondLst>
                                        </p:cTn>
                                        <p:tgtEl>
                                          <p:spTgt spid="293"/>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293"/>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293"/>
                                        </p:tgtEl>
                                        <p:attrNameLst>
                                          <p:attrName>ppt_w</p:attrName>
                                        </p:attrNameLst>
                                      </p:cBhvr>
                                      <p:tavLst>
                                        <p:tav tm="0">
                                          <p:val>
                                            <p:strVal val="#ppt_w*.05"/>
                                          </p:val>
                                        </p:tav>
                                        <p:tav tm="100000">
                                          <p:val>
                                            <p:strVal val="#ppt_w"/>
                                          </p:val>
                                        </p:tav>
                                      </p:tavLst>
                                    </p:anim>
                                    <p:anim calcmode="lin" valueType="num">
                                      <p:cBhvr>
                                        <p:cTn id="115" dur="1000" fill="hold"/>
                                        <p:tgtEl>
                                          <p:spTgt spid="293"/>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293"/>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293"/>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293"/>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29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ntr" presetSubtype="32" fill="hold" grpId="0" nodeType="clickEffect">
                                  <p:stCondLst>
                                    <p:cond delay="0"/>
                                  </p:stCondLst>
                                  <p:childTnLst>
                                    <p:set>
                                      <p:cBhvr>
                                        <p:cTn id="123" dur="1" fill="hold">
                                          <p:stCondLst>
                                            <p:cond delay="0"/>
                                          </p:stCondLst>
                                        </p:cTn>
                                        <p:tgtEl>
                                          <p:spTgt spid="324"/>
                                        </p:tgtEl>
                                        <p:attrNameLst>
                                          <p:attrName>style.visibility</p:attrName>
                                        </p:attrNameLst>
                                      </p:cBhvr>
                                      <p:to>
                                        <p:strVal val="visible"/>
                                      </p:to>
                                    </p:set>
                                    <p:animEffect transition="in" filter="diamond(out)">
                                      <p:cBhvr>
                                        <p:cTn id="124" dur="1000"/>
                                        <p:tgtEl>
                                          <p:spTgt spid="324"/>
                                        </p:tgtEl>
                                      </p:cBhvr>
                                    </p:animEffect>
                                  </p:childTnLst>
                                  <p:subTnLst>
                                    <p:set>
                                      <p:cBhvr override="childStyle">
                                        <p:cTn dur="1" fill="hold" display="0" masterRel="nextClick" afterEffect="1"/>
                                        <p:tgtEl>
                                          <p:spTgt spid="324"/>
                                        </p:tgtEl>
                                        <p:attrNameLst>
                                          <p:attrName>style.visibility</p:attrName>
                                        </p:attrNameLst>
                                      </p:cBhvr>
                                      <p:to>
                                        <p:strVal val="hidden"/>
                                      </p:to>
                                    </p:set>
                                  </p:subTnLst>
                                </p:cTn>
                              </p:par>
                              <p:par>
                                <p:cTn id="125" presetID="8" presetClass="entr" presetSubtype="32" fill="hold" grpId="0" nodeType="withEffect">
                                  <p:stCondLst>
                                    <p:cond delay="0"/>
                                  </p:stCondLst>
                                  <p:childTnLst>
                                    <p:set>
                                      <p:cBhvr>
                                        <p:cTn id="126" dur="1" fill="hold">
                                          <p:stCondLst>
                                            <p:cond delay="0"/>
                                          </p:stCondLst>
                                        </p:cTn>
                                        <p:tgtEl>
                                          <p:spTgt spid="325"/>
                                        </p:tgtEl>
                                        <p:attrNameLst>
                                          <p:attrName>style.visibility</p:attrName>
                                        </p:attrNameLst>
                                      </p:cBhvr>
                                      <p:to>
                                        <p:strVal val="visible"/>
                                      </p:to>
                                    </p:set>
                                    <p:animEffect transition="in" filter="diamond(out)">
                                      <p:cBhvr>
                                        <p:cTn id="127" dur="1000"/>
                                        <p:tgtEl>
                                          <p:spTgt spid="325"/>
                                        </p:tgtEl>
                                      </p:cBhvr>
                                    </p:animEffect>
                                  </p:childTnLst>
                                  <p:subTnLst>
                                    <p:set>
                                      <p:cBhvr override="childStyle">
                                        <p:cTn dur="1" fill="hold" display="0" masterRel="nextClick" afterEffect="1"/>
                                        <p:tgtEl>
                                          <p:spTgt spid="325"/>
                                        </p:tgtEl>
                                        <p:attrNameLst>
                                          <p:attrName>style.visibility</p:attrName>
                                        </p:attrNameLst>
                                      </p:cBhvr>
                                      <p:to>
                                        <p:strVal val="hidden"/>
                                      </p:to>
                                    </p:set>
                                  </p:subTnLst>
                                </p:cTn>
                              </p:par>
                            </p:childTnLst>
                          </p:cTn>
                        </p:par>
                      </p:childTnLst>
                    </p:cTn>
                  </p:par>
                  <p:par>
                    <p:cTn id="128" fill="hold" nodeType="clickPar">
                      <p:stCondLst>
                        <p:cond delay="indefinite"/>
                      </p:stCondLst>
                      <p:childTnLst>
                        <p:par>
                          <p:cTn id="129" fill="hold" nodeType="withGroup">
                            <p:stCondLst>
                              <p:cond delay="0"/>
                            </p:stCondLst>
                            <p:childTnLst>
                              <p:par>
                                <p:cTn id="130" presetID="47" presetClass="entr" presetSubtype="0" fill="hold" nodeType="clickEffect">
                                  <p:stCondLst>
                                    <p:cond delay="0"/>
                                  </p:stCondLst>
                                  <p:childTnLst>
                                    <p:set>
                                      <p:cBhvr>
                                        <p:cTn id="131" dur="1" fill="hold">
                                          <p:stCondLst>
                                            <p:cond delay="0"/>
                                          </p:stCondLst>
                                        </p:cTn>
                                        <p:tgtEl>
                                          <p:spTgt spid="172"/>
                                        </p:tgtEl>
                                        <p:attrNameLst>
                                          <p:attrName>style.visibility</p:attrName>
                                        </p:attrNameLst>
                                      </p:cBhvr>
                                      <p:to>
                                        <p:strVal val="visible"/>
                                      </p:to>
                                    </p:set>
                                    <p:animEffect transition="in" filter="fade">
                                      <p:cBhvr>
                                        <p:cTn id="132" dur="1000"/>
                                        <p:tgtEl>
                                          <p:spTgt spid="172"/>
                                        </p:tgtEl>
                                      </p:cBhvr>
                                    </p:animEffect>
                                    <p:anim calcmode="lin" valueType="num">
                                      <p:cBhvr>
                                        <p:cTn id="133" dur="1000" fill="hold"/>
                                        <p:tgtEl>
                                          <p:spTgt spid="172"/>
                                        </p:tgtEl>
                                        <p:attrNameLst>
                                          <p:attrName>ppt_x</p:attrName>
                                        </p:attrNameLst>
                                      </p:cBhvr>
                                      <p:tavLst>
                                        <p:tav tm="0">
                                          <p:val>
                                            <p:strVal val="#ppt_x"/>
                                          </p:val>
                                        </p:tav>
                                        <p:tav tm="100000">
                                          <p:val>
                                            <p:strVal val="#ppt_x"/>
                                          </p:val>
                                        </p:tav>
                                      </p:tavLst>
                                    </p:anim>
                                    <p:anim calcmode="lin" valueType="num">
                                      <p:cBhvr>
                                        <p:cTn id="134"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ntr" presetSubtype="3" fill="hold" grpId="0" nodeType="clickEffect">
                                  <p:stCondLst>
                                    <p:cond delay="0"/>
                                  </p:stCondLst>
                                  <p:childTnLst>
                                    <p:set>
                                      <p:cBhvr>
                                        <p:cTn id="138" dur="1" fill="hold">
                                          <p:stCondLst>
                                            <p:cond delay="0"/>
                                          </p:stCondLst>
                                        </p:cTn>
                                        <p:tgtEl>
                                          <p:spTgt spid="327"/>
                                        </p:tgtEl>
                                        <p:attrNameLst>
                                          <p:attrName>style.visibility</p:attrName>
                                        </p:attrNameLst>
                                      </p:cBhvr>
                                      <p:to>
                                        <p:strVal val="visible"/>
                                      </p:to>
                                    </p:set>
                                    <p:animEffect transition="in" filter="strips(upRight)">
                                      <p:cBhvr>
                                        <p:cTn id="139" dur="500"/>
                                        <p:tgtEl>
                                          <p:spTgt spid="327"/>
                                        </p:tgtEl>
                                      </p:cBhvr>
                                    </p:animEffect>
                                  </p:childTnLst>
                                  <p:subTnLst>
                                    <p:set>
                                      <p:cBhvr override="childStyle">
                                        <p:cTn dur="1" fill="hold" display="0" masterRel="nextClick" afterEffect="1"/>
                                        <p:tgtEl>
                                          <p:spTgt spid="327"/>
                                        </p:tgtEl>
                                        <p:attrNameLst>
                                          <p:attrName>style.visibility</p:attrName>
                                        </p:attrNameLst>
                                      </p:cBhvr>
                                      <p:to>
                                        <p:strVal val="hidden"/>
                                      </p:to>
                                    </p:set>
                                  </p:subTnLst>
                                </p:cTn>
                              </p:par>
                              <p:par>
                                <p:cTn id="140" presetID="18" presetClass="entr" presetSubtype="3" fill="hold" grpId="0" nodeType="withEffect">
                                  <p:stCondLst>
                                    <p:cond delay="0"/>
                                  </p:stCondLst>
                                  <p:childTnLst>
                                    <p:set>
                                      <p:cBhvr>
                                        <p:cTn id="141" dur="1" fill="hold">
                                          <p:stCondLst>
                                            <p:cond delay="0"/>
                                          </p:stCondLst>
                                        </p:cTn>
                                        <p:tgtEl>
                                          <p:spTgt spid="326"/>
                                        </p:tgtEl>
                                        <p:attrNameLst>
                                          <p:attrName>style.visibility</p:attrName>
                                        </p:attrNameLst>
                                      </p:cBhvr>
                                      <p:to>
                                        <p:strVal val="visible"/>
                                      </p:to>
                                    </p:set>
                                    <p:animEffect transition="in" filter="strips(upRight)">
                                      <p:cBhvr>
                                        <p:cTn id="142" dur="500"/>
                                        <p:tgtEl>
                                          <p:spTgt spid="326"/>
                                        </p:tgtEl>
                                      </p:cBhvr>
                                    </p:animEffect>
                                  </p:childTnLst>
                                  <p:subTnLst>
                                    <p:set>
                                      <p:cBhvr override="childStyle">
                                        <p:cTn dur="1" fill="hold" display="0" masterRel="nextClick" afterEffect="1"/>
                                        <p:tgtEl>
                                          <p:spTgt spid="326"/>
                                        </p:tgtEl>
                                        <p:attrNameLst>
                                          <p:attrName>style.visibility</p:attrName>
                                        </p:attrNameLst>
                                      </p:cBhvr>
                                      <p:to>
                                        <p:strVal val="hidden"/>
                                      </p:to>
                                    </p:set>
                                  </p:subTnLst>
                                </p:cTn>
                              </p:par>
                            </p:childTnLst>
                          </p:cTn>
                        </p:par>
                      </p:childTnLst>
                    </p:cTn>
                  </p:par>
                  <p:par>
                    <p:cTn id="143" fill="hold" nodeType="clickPar">
                      <p:stCondLst>
                        <p:cond delay="indefinite"/>
                      </p:stCondLst>
                      <p:childTnLst>
                        <p:par>
                          <p:cTn id="144" fill="hold" nodeType="withGroup">
                            <p:stCondLst>
                              <p:cond delay="0"/>
                            </p:stCondLst>
                            <p:childTnLst>
                              <p:par>
                                <p:cTn id="145" presetID="25" presetClass="entr" presetSubtype="0" fill="hold" nodeType="clickEffect">
                                  <p:stCondLst>
                                    <p:cond delay="0"/>
                                  </p:stCondLst>
                                  <p:childTnLst>
                                    <p:set>
                                      <p:cBhvr>
                                        <p:cTn id="146" dur="1" fill="hold">
                                          <p:stCondLst>
                                            <p:cond delay="0"/>
                                          </p:stCondLst>
                                        </p:cTn>
                                        <p:tgtEl>
                                          <p:spTgt spid="296"/>
                                        </p:tgtEl>
                                        <p:attrNameLst>
                                          <p:attrName>style.visibility</p:attrName>
                                        </p:attrNameLst>
                                      </p:cBhvr>
                                      <p:to>
                                        <p:strVal val="visible"/>
                                      </p:to>
                                    </p:set>
                                    <p:anim calcmode="lin" valueType="num">
                                      <p:cBhvr>
                                        <p:cTn id="147" dur="500" decel="50000" fill="hold">
                                          <p:stCondLst>
                                            <p:cond delay="0"/>
                                          </p:stCondLst>
                                        </p:cTn>
                                        <p:tgtEl>
                                          <p:spTgt spid="296"/>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296"/>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296"/>
                                        </p:tgtEl>
                                        <p:attrNameLst>
                                          <p:attrName>ppt_w</p:attrName>
                                        </p:attrNameLst>
                                      </p:cBhvr>
                                      <p:tavLst>
                                        <p:tav tm="0">
                                          <p:val>
                                            <p:strVal val="#ppt_w*.05"/>
                                          </p:val>
                                        </p:tav>
                                        <p:tav tm="100000">
                                          <p:val>
                                            <p:strVal val="#ppt_w"/>
                                          </p:val>
                                        </p:tav>
                                      </p:tavLst>
                                    </p:anim>
                                    <p:anim calcmode="lin" valueType="num">
                                      <p:cBhvr>
                                        <p:cTn id="150" dur="1000" fill="hold"/>
                                        <p:tgtEl>
                                          <p:spTgt spid="296"/>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296"/>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296"/>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296"/>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29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8" presetClass="entr" presetSubtype="32" fill="hold" nodeType="clickEffect">
                                  <p:stCondLst>
                                    <p:cond delay="0"/>
                                  </p:stCondLst>
                                  <p:childTnLst>
                                    <p:set>
                                      <p:cBhvr>
                                        <p:cTn id="158" dur="1" fill="hold">
                                          <p:stCondLst>
                                            <p:cond delay="0"/>
                                          </p:stCondLst>
                                        </p:cTn>
                                        <p:tgtEl>
                                          <p:spTgt spid="163"/>
                                        </p:tgtEl>
                                        <p:attrNameLst>
                                          <p:attrName>style.visibility</p:attrName>
                                        </p:attrNameLst>
                                      </p:cBhvr>
                                      <p:to>
                                        <p:strVal val="visible"/>
                                      </p:to>
                                    </p:set>
                                    <p:animEffect transition="in" filter="diamond(out)">
                                      <p:cBhvr>
                                        <p:cTn id="159" dur="1000"/>
                                        <p:tgtEl>
                                          <p:spTgt spid="16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8" presetClass="entr" presetSubtype="32" fill="hold" nodeType="clickEffect">
                                  <p:stCondLst>
                                    <p:cond delay="0"/>
                                  </p:stCondLst>
                                  <p:childTnLst>
                                    <p:set>
                                      <p:cBhvr>
                                        <p:cTn id="163" dur="1" fill="hold">
                                          <p:stCondLst>
                                            <p:cond delay="0"/>
                                          </p:stCondLst>
                                        </p:cTn>
                                        <p:tgtEl>
                                          <p:spTgt spid="289"/>
                                        </p:tgtEl>
                                        <p:attrNameLst>
                                          <p:attrName>style.visibility</p:attrName>
                                        </p:attrNameLst>
                                      </p:cBhvr>
                                      <p:to>
                                        <p:strVal val="visible"/>
                                      </p:to>
                                    </p:set>
                                    <p:animEffect transition="in" filter="diamond(out)">
                                      <p:cBhvr>
                                        <p:cTn id="164" dur="1000"/>
                                        <p:tgtEl>
                                          <p:spTgt spid="289"/>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1" presetClass="entr" presetSubtype="4" fill="hold" nodeType="clickEffect">
                                  <p:stCondLst>
                                    <p:cond delay="0"/>
                                  </p:stCondLst>
                                  <p:childTnLst>
                                    <p:set>
                                      <p:cBhvr>
                                        <p:cTn id="168" dur="1" fill="hold">
                                          <p:stCondLst>
                                            <p:cond delay="0"/>
                                          </p:stCondLst>
                                        </p:cTn>
                                        <p:tgtEl>
                                          <p:spTgt spid="166"/>
                                        </p:tgtEl>
                                        <p:attrNameLst>
                                          <p:attrName>style.visibility</p:attrName>
                                        </p:attrNameLst>
                                      </p:cBhvr>
                                      <p:to>
                                        <p:strVal val="visible"/>
                                      </p:to>
                                    </p:set>
                                    <p:animEffect transition="in" filter="wheel(4)">
                                      <p:cBhvr>
                                        <p:cTn id="169" dur="2000"/>
                                        <p:tgtEl>
                                          <p:spTgt spid="1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9" presetClass="entr" presetSubtype="0" fill="hold" nodeType="clickEffect">
                                  <p:stCondLst>
                                    <p:cond delay="0"/>
                                  </p:stCondLst>
                                  <p:childTnLst>
                                    <p:set>
                                      <p:cBhvr>
                                        <p:cTn id="173" dur="1" fill="hold">
                                          <p:stCondLst>
                                            <p:cond delay="0"/>
                                          </p:stCondLst>
                                        </p:cTn>
                                        <p:tgtEl>
                                          <p:spTgt spid="306"/>
                                        </p:tgtEl>
                                        <p:attrNameLst>
                                          <p:attrName>style.visibility</p:attrName>
                                        </p:attrNameLst>
                                      </p:cBhvr>
                                      <p:to>
                                        <p:strVal val="visible"/>
                                      </p:to>
                                    </p:set>
                                    <p:animEffect transition="in" filter="dissolve">
                                      <p:cBhvr>
                                        <p:cTn id="174" dur="1000"/>
                                        <p:tgtEl>
                                          <p:spTgt spid="306"/>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1" presetClass="entr" presetSubtype="4" fill="hold" nodeType="clickEffect">
                                  <p:stCondLst>
                                    <p:cond delay="0"/>
                                  </p:stCondLst>
                                  <p:childTnLst>
                                    <p:set>
                                      <p:cBhvr>
                                        <p:cTn id="178" dur="1" fill="hold">
                                          <p:stCondLst>
                                            <p:cond delay="0"/>
                                          </p:stCondLst>
                                        </p:cTn>
                                        <p:tgtEl>
                                          <p:spTgt spid="277"/>
                                        </p:tgtEl>
                                        <p:attrNameLst>
                                          <p:attrName>style.visibility</p:attrName>
                                        </p:attrNameLst>
                                      </p:cBhvr>
                                      <p:to>
                                        <p:strVal val="visible"/>
                                      </p:to>
                                    </p:set>
                                    <p:animEffect transition="in" filter="wheel(4)">
                                      <p:cBhvr>
                                        <p:cTn id="179" dur="1000"/>
                                        <p:tgtEl>
                                          <p:spTgt spid="27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3" presetClass="entr" presetSubtype="16" fill="hold" nodeType="clickEffect">
                                  <p:stCondLst>
                                    <p:cond delay="0"/>
                                  </p:stCondLst>
                                  <p:childTnLst>
                                    <p:set>
                                      <p:cBhvr>
                                        <p:cTn id="183" dur="1" fill="hold">
                                          <p:stCondLst>
                                            <p:cond delay="0"/>
                                          </p:stCondLst>
                                        </p:cTn>
                                        <p:tgtEl>
                                          <p:spTgt spid="299"/>
                                        </p:tgtEl>
                                        <p:attrNameLst>
                                          <p:attrName>style.visibility</p:attrName>
                                        </p:attrNameLst>
                                      </p:cBhvr>
                                      <p:to>
                                        <p:strVal val="visible"/>
                                      </p:to>
                                    </p:set>
                                    <p:animEffect transition="in" filter="plus(in)">
                                      <p:cBhvr>
                                        <p:cTn id="184" dur="2000"/>
                                        <p:tgtEl>
                                          <p:spTgt spid="299"/>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5" presetClass="entr" presetSubtype="10" fill="hold" nodeType="clickEffect">
                                  <p:stCondLst>
                                    <p:cond delay="0"/>
                                  </p:stCondLst>
                                  <p:childTnLst>
                                    <p:set>
                                      <p:cBhvr>
                                        <p:cTn id="188" dur="1" fill="hold">
                                          <p:stCondLst>
                                            <p:cond delay="0"/>
                                          </p:stCondLst>
                                        </p:cTn>
                                        <p:tgtEl>
                                          <p:spTgt spid="303"/>
                                        </p:tgtEl>
                                        <p:attrNameLst>
                                          <p:attrName>style.visibility</p:attrName>
                                        </p:attrNameLst>
                                      </p:cBhvr>
                                      <p:to>
                                        <p:strVal val="visible"/>
                                      </p:to>
                                    </p:set>
                                    <p:animEffect transition="in" filter="checkerboard(across)">
                                      <p:cBhvr>
                                        <p:cTn id="189" dur="500"/>
                                        <p:tgtEl>
                                          <p:spTgt spid="303"/>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47" presetClass="entr" presetSubtype="0" fill="hold" nodeType="clickEffect">
                                  <p:stCondLst>
                                    <p:cond delay="0"/>
                                  </p:stCondLst>
                                  <p:childTnLst>
                                    <p:set>
                                      <p:cBhvr>
                                        <p:cTn id="193" dur="1" fill="hold">
                                          <p:stCondLst>
                                            <p:cond delay="0"/>
                                          </p:stCondLst>
                                        </p:cTn>
                                        <p:tgtEl>
                                          <p:spTgt spid="175"/>
                                        </p:tgtEl>
                                        <p:attrNameLst>
                                          <p:attrName>style.visibility</p:attrName>
                                        </p:attrNameLst>
                                      </p:cBhvr>
                                      <p:to>
                                        <p:strVal val="visible"/>
                                      </p:to>
                                    </p:set>
                                    <p:animEffect transition="in" filter="fade">
                                      <p:cBhvr>
                                        <p:cTn id="194" dur="1000"/>
                                        <p:tgtEl>
                                          <p:spTgt spid="175"/>
                                        </p:tgtEl>
                                      </p:cBhvr>
                                    </p:animEffect>
                                    <p:anim calcmode="lin" valueType="num">
                                      <p:cBhvr>
                                        <p:cTn id="195" dur="1000" fill="hold"/>
                                        <p:tgtEl>
                                          <p:spTgt spid="175"/>
                                        </p:tgtEl>
                                        <p:attrNameLst>
                                          <p:attrName>ppt_x</p:attrName>
                                        </p:attrNameLst>
                                      </p:cBhvr>
                                      <p:tavLst>
                                        <p:tav tm="0">
                                          <p:val>
                                            <p:strVal val="#ppt_x"/>
                                          </p:val>
                                        </p:tav>
                                        <p:tav tm="100000">
                                          <p:val>
                                            <p:strVal val="#ppt_x"/>
                                          </p:val>
                                        </p:tav>
                                      </p:tavLst>
                                    </p:anim>
                                    <p:anim calcmode="lin" valueType="num">
                                      <p:cBhvr>
                                        <p:cTn id="196"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3318"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3319" name="Picture 2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524000"/>
            <a:ext cx="4876800" cy="48720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381000" y="1524000"/>
            <a:ext cx="4876800" cy="0"/>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33375" y="1524000"/>
            <a:ext cx="0" cy="4897438"/>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371600" y="2514600"/>
            <a:ext cx="3857625" cy="381000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
        <p:nvSpPr>
          <p:cNvPr id="16" name="Text Box 5"/>
          <p:cNvSpPr txBox="1">
            <a:spLocks noChangeArrowheads="1"/>
          </p:cNvSpPr>
          <p:nvPr/>
        </p:nvSpPr>
        <p:spPr bwMode="auto">
          <a:xfrm>
            <a:off x="5472113" y="1828800"/>
            <a:ext cx="1995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1/16 AABB</a:t>
            </a:r>
          </a:p>
        </p:txBody>
      </p:sp>
      <p:sp>
        <p:nvSpPr>
          <p:cNvPr id="17" name="Text Box 5"/>
          <p:cNvSpPr txBox="1">
            <a:spLocks noChangeArrowheads="1"/>
          </p:cNvSpPr>
          <p:nvPr/>
        </p:nvSpPr>
        <p:spPr bwMode="auto">
          <a:xfrm>
            <a:off x="5472113" y="2157413"/>
            <a:ext cx="19954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1/16 AAbb</a:t>
            </a:r>
          </a:p>
        </p:txBody>
      </p:sp>
      <p:sp>
        <p:nvSpPr>
          <p:cNvPr id="18" name="Text Box 5"/>
          <p:cNvSpPr txBox="1">
            <a:spLocks noChangeArrowheads="1"/>
          </p:cNvSpPr>
          <p:nvPr/>
        </p:nvSpPr>
        <p:spPr bwMode="auto">
          <a:xfrm>
            <a:off x="5486400" y="25241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1/16 aaBB</a:t>
            </a:r>
          </a:p>
        </p:txBody>
      </p:sp>
      <p:sp>
        <p:nvSpPr>
          <p:cNvPr id="19" name="Text Box 5"/>
          <p:cNvSpPr txBox="1">
            <a:spLocks noChangeArrowheads="1"/>
          </p:cNvSpPr>
          <p:nvPr/>
        </p:nvSpPr>
        <p:spPr bwMode="auto">
          <a:xfrm>
            <a:off x="5486400" y="29051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1/16 aabb</a:t>
            </a:r>
          </a:p>
        </p:txBody>
      </p:sp>
      <p:cxnSp>
        <p:nvCxnSpPr>
          <p:cNvPr id="12" name="Straight Connector 11"/>
          <p:cNvCxnSpPr/>
          <p:nvPr/>
        </p:nvCxnSpPr>
        <p:spPr>
          <a:xfrm flipV="1">
            <a:off x="1371600" y="2514600"/>
            <a:ext cx="1905000" cy="1905000"/>
          </a:xfrm>
          <a:prstGeom prst="line">
            <a:avLst/>
          </a:prstGeom>
          <a:ln w="57150">
            <a:solidFill>
              <a:srgbClr val="3333CC"/>
            </a:solidFill>
          </a:ln>
        </p:spPr>
        <p:style>
          <a:lnRef idx="3">
            <a:schemeClr val="accent2"/>
          </a:lnRef>
          <a:fillRef idx="0">
            <a:schemeClr val="accent2"/>
          </a:fillRef>
          <a:effectRef idx="2">
            <a:schemeClr val="accent2"/>
          </a:effectRef>
          <a:fontRef idx="minor">
            <a:schemeClr val="tx1"/>
          </a:fontRef>
        </p:style>
      </p:cxnSp>
      <p:sp>
        <p:nvSpPr>
          <p:cNvPr id="22" name="Text Box 5"/>
          <p:cNvSpPr txBox="1">
            <a:spLocks noChangeArrowheads="1"/>
          </p:cNvSpPr>
          <p:nvPr/>
        </p:nvSpPr>
        <p:spPr bwMode="auto">
          <a:xfrm>
            <a:off x="5486400" y="32861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2/16 AABb</a:t>
            </a:r>
          </a:p>
        </p:txBody>
      </p:sp>
      <p:cxnSp>
        <p:nvCxnSpPr>
          <p:cNvPr id="23" name="Straight Connector 22"/>
          <p:cNvCxnSpPr/>
          <p:nvPr/>
        </p:nvCxnSpPr>
        <p:spPr>
          <a:xfrm flipV="1">
            <a:off x="1295400" y="2514600"/>
            <a:ext cx="3000375" cy="2895600"/>
          </a:xfrm>
          <a:prstGeom prst="line">
            <a:avLst/>
          </a:prstGeom>
          <a:ln w="57150">
            <a:solidFill>
              <a:srgbClr val="3333CC"/>
            </a:solidFill>
          </a:ln>
        </p:spPr>
        <p:style>
          <a:lnRef idx="3">
            <a:schemeClr val="accent2"/>
          </a:lnRef>
          <a:fillRef idx="0">
            <a:schemeClr val="accent2"/>
          </a:fillRef>
          <a:effectRef idx="2">
            <a:schemeClr val="accent2"/>
          </a:effectRef>
          <a:fontRef idx="minor">
            <a:schemeClr val="tx1"/>
          </a:fontRef>
        </p:style>
      </p:cxnSp>
      <p:sp>
        <p:nvSpPr>
          <p:cNvPr id="25" name="Text Box 5"/>
          <p:cNvSpPr txBox="1">
            <a:spLocks noChangeArrowheads="1"/>
          </p:cNvSpPr>
          <p:nvPr/>
        </p:nvSpPr>
        <p:spPr bwMode="auto">
          <a:xfrm>
            <a:off x="5486400" y="37433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2/16 AaBB</a:t>
            </a:r>
          </a:p>
        </p:txBody>
      </p:sp>
      <p:cxnSp>
        <p:nvCxnSpPr>
          <p:cNvPr id="26" name="Straight Connector 25"/>
          <p:cNvCxnSpPr/>
          <p:nvPr/>
        </p:nvCxnSpPr>
        <p:spPr>
          <a:xfrm flipV="1">
            <a:off x="1295400" y="2514600"/>
            <a:ext cx="3933825" cy="3886200"/>
          </a:xfrm>
          <a:prstGeom prst="line">
            <a:avLst/>
          </a:prstGeom>
          <a:ln w="57150">
            <a:solidFill>
              <a:srgbClr val="3333CC"/>
            </a:solidFill>
          </a:ln>
        </p:spPr>
        <p:style>
          <a:lnRef idx="3">
            <a:schemeClr val="accent2"/>
          </a:lnRef>
          <a:fillRef idx="0">
            <a:schemeClr val="accent2"/>
          </a:fillRef>
          <a:effectRef idx="2">
            <a:schemeClr val="accent2"/>
          </a:effectRef>
          <a:fontRef idx="minor">
            <a:schemeClr val="tx1"/>
          </a:fontRef>
        </p:style>
      </p:cxnSp>
      <p:sp>
        <p:nvSpPr>
          <p:cNvPr id="28" name="Text Box 5"/>
          <p:cNvSpPr txBox="1">
            <a:spLocks noChangeArrowheads="1"/>
          </p:cNvSpPr>
          <p:nvPr/>
        </p:nvSpPr>
        <p:spPr bwMode="auto">
          <a:xfrm>
            <a:off x="5486400" y="41243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4/16 AaBb</a:t>
            </a:r>
          </a:p>
        </p:txBody>
      </p:sp>
      <p:cxnSp>
        <p:nvCxnSpPr>
          <p:cNvPr id="29" name="Straight Connector 28"/>
          <p:cNvCxnSpPr/>
          <p:nvPr/>
        </p:nvCxnSpPr>
        <p:spPr>
          <a:xfrm flipV="1">
            <a:off x="2257425" y="3505200"/>
            <a:ext cx="3000375" cy="2895600"/>
          </a:xfrm>
          <a:prstGeom prst="line">
            <a:avLst/>
          </a:prstGeom>
          <a:ln w="57150">
            <a:solidFill>
              <a:srgbClr val="3333CC"/>
            </a:solidFill>
          </a:ln>
        </p:spPr>
        <p:style>
          <a:lnRef idx="3">
            <a:schemeClr val="accent2"/>
          </a:lnRef>
          <a:fillRef idx="0">
            <a:schemeClr val="accent2"/>
          </a:fillRef>
          <a:effectRef idx="2">
            <a:schemeClr val="accent2"/>
          </a:effectRef>
          <a:fontRef idx="minor">
            <a:schemeClr val="tx1"/>
          </a:fontRef>
        </p:style>
      </p:cxnSp>
      <p:sp>
        <p:nvSpPr>
          <p:cNvPr id="30" name="Text Box 5"/>
          <p:cNvSpPr txBox="1">
            <a:spLocks noChangeArrowheads="1"/>
          </p:cNvSpPr>
          <p:nvPr/>
        </p:nvSpPr>
        <p:spPr bwMode="auto">
          <a:xfrm>
            <a:off x="5486400" y="45815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2/16 Aabb</a:t>
            </a:r>
          </a:p>
        </p:txBody>
      </p:sp>
      <p:cxnSp>
        <p:nvCxnSpPr>
          <p:cNvPr id="31" name="Straight Connector 30"/>
          <p:cNvCxnSpPr/>
          <p:nvPr/>
        </p:nvCxnSpPr>
        <p:spPr>
          <a:xfrm flipV="1">
            <a:off x="3276600" y="4495800"/>
            <a:ext cx="1905000" cy="1905000"/>
          </a:xfrm>
          <a:prstGeom prst="line">
            <a:avLst/>
          </a:prstGeom>
          <a:ln w="57150">
            <a:solidFill>
              <a:srgbClr val="3333CC"/>
            </a:solidFill>
          </a:ln>
        </p:spPr>
        <p:style>
          <a:lnRef idx="3">
            <a:schemeClr val="accent2"/>
          </a:lnRef>
          <a:fillRef idx="0">
            <a:schemeClr val="accent2"/>
          </a:fillRef>
          <a:effectRef idx="2">
            <a:schemeClr val="accent2"/>
          </a:effectRef>
          <a:fontRef idx="minor">
            <a:schemeClr val="tx1"/>
          </a:fontRef>
        </p:style>
      </p:cxnSp>
      <p:sp>
        <p:nvSpPr>
          <p:cNvPr id="32" name="Text Box 5"/>
          <p:cNvSpPr txBox="1">
            <a:spLocks noChangeArrowheads="1"/>
          </p:cNvSpPr>
          <p:nvPr/>
        </p:nvSpPr>
        <p:spPr bwMode="auto">
          <a:xfrm>
            <a:off x="5486400" y="5038725"/>
            <a:ext cx="19954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2/16 aaBb</a:t>
            </a:r>
          </a:p>
        </p:txBody>
      </p:sp>
      <p:sp>
        <p:nvSpPr>
          <p:cNvPr id="33" name="Text Box 5"/>
          <p:cNvSpPr txBox="1">
            <a:spLocks noChangeArrowheads="1"/>
          </p:cNvSpPr>
          <p:nvPr/>
        </p:nvSpPr>
        <p:spPr bwMode="auto">
          <a:xfrm>
            <a:off x="5472113" y="1252538"/>
            <a:ext cx="19954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Kiểu gen</a:t>
            </a:r>
          </a:p>
        </p:txBody>
      </p:sp>
      <p:sp>
        <p:nvSpPr>
          <p:cNvPr id="34" name="Text Box 274"/>
          <p:cNvSpPr txBox="1">
            <a:spLocks noChangeArrowheads="1"/>
          </p:cNvSpPr>
          <p:nvPr/>
        </p:nvSpPr>
        <p:spPr bwMode="auto">
          <a:xfrm>
            <a:off x="7159625" y="2138363"/>
            <a:ext cx="2136775" cy="1004887"/>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rPr>
              <a:t>  9/16 (A_B_)</a:t>
            </a:r>
          </a:p>
          <a:p>
            <a:pPr>
              <a:spcBef>
                <a:spcPct val="50000"/>
              </a:spcBef>
              <a:buFontTx/>
              <a:buNone/>
            </a:pPr>
            <a:r>
              <a:rPr lang="en-US" altLang="en-US" sz="2400" b="1">
                <a:solidFill>
                  <a:srgbClr val="3333CC"/>
                </a:solidFill>
              </a:rPr>
              <a:t>	V – T </a:t>
            </a:r>
          </a:p>
        </p:txBody>
      </p:sp>
      <p:sp>
        <p:nvSpPr>
          <p:cNvPr id="35" name="Text Box 278"/>
          <p:cNvSpPr txBox="1">
            <a:spLocks noChangeArrowheads="1"/>
          </p:cNvSpPr>
          <p:nvPr/>
        </p:nvSpPr>
        <p:spPr bwMode="auto">
          <a:xfrm>
            <a:off x="7159625" y="3660775"/>
            <a:ext cx="2136775" cy="1004888"/>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rPr>
              <a:t>   3/16 (A_bb)</a:t>
            </a:r>
          </a:p>
          <a:p>
            <a:pPr>
              <a:spcBef>
                <a:spcPct val="50000"/>
              </a:spcBef>
              <a:buFontTx/>
              <a:buNone/>
            </a:pPr>
            <a:r>
              <a:rPr lang="en-US" altLang="en-US" sz="2400" b="1">
                <a:solidFill>
                  <a:srgbClr val="3333CC"/>
                </a:solidFill>
              </a:rPr>
              <a:t>	 V – N </a:t>
            </a:r>
          </a:p>
        </p:txBody>
      </p:sp>
      <p:sp>
        <p:nvSpPr>
          <p:cNvPr id="36" name="Text Box 279"/>
          <p:cNvSpPr txBox="1">
            <a:spLocks noChangeArrowheads="1"/>
          </p:cNvSpPr>
          <p:nvPr/>
        </p:nvSpPr>
        <p:spPr bwMode="auto">
          <a:xfrm>
            <a:off x="7159625" y="4800600"/>
            <a:ext cx="2136775" cy="1004888"/>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rPr>
              <a:t>  3/16 (aaB_)</a:t>
            </a:r>
          </a:p>
          <a:p>
            <a:pPr>
              <a:spcBef>
                <a:spcPct val="50000"/>
              </a:spcBef>
              <a:buFontTx/>
              <a:buNone/>
            </a:pPr>
            <a:r>
              <a:rPr lang="en-US" altLang="en-US" sz="2400" b="1">
                <a:solidFill>
                  <a:srgbClr val="3333CC"/>
                </a:solidFill>
              </a:rPr>
              <a:t>          X – T </a:t>
            </a:r>
          </a:p>
        </p:txBody>
      </p:sp>
      <p:sp>
        <p:nvSpPr>
          <p:cNvPr id="37" name="Text Box 281"/>
          <p:cNvSpPr txBox="1">
            <a:spLocks noChangeArrowheads="1"/>
          </p:cNvSpPr>
          <p:nvPr/>
        </p:nvSpPr>
        <p:spPr bwMode="auto">
          <a:xfrm>
            <a:off x="7159625" y="5943600"/>
            <a:ext cx="2136775" cy="457200"/>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rPr>
              <a:t>  1/16aabb</a:t>
            </a:r>
          </a:p>
        </p:txBody>
      </p:sp>
      <p:sp>
        <p:nvSpPr>
          <p:cNvPr id="38" name="Text Box 267"/>
          <p:cNvSpPr txBox="1">
            <a:spLocks noChangeArrowheads="1"/>
          </p:cNvSpPr>
          <p:nvPr/>
        </p:nvSpPr>
        <p:spPr bwMode="auto">
          <a:xfrm>
            <a:off x="5334000" y="1833563"/>
            <a:ext cx="1827213" cy="4452937"/>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3333CC"/>
                </a:solidFill>
              </a:rPr>
              <a:t>1/16 AABB</a:t>
            </a:r>
          </a:p>
          <a:p>
            <a:pPr>
              <a:spcBef>
                <a:spcPct val="50000"/>
              </a:spcBef>
              <a:buFontTx/>
              <a:buNone/>
            </a:pPr>
            <a:r>
              <a:rPr lang="en-US" altLang="en-US" sz="2200" b="1">
                <a:solidFill>
                  <a:srgbClr val="3333CC"/>
                </a:solidFill>
              </a:rPr>
              <a:t>2/16 AABb</a:t>
            </a:r>
          </a:p>
          <a:p>
            <a:pPr>
              <a:spcBef>
                <a:spcPct val="50000"/>
              </a:spcBef>
              <a:buFontTx/>
              <a:buNone/>
            </a:pPr>
            <a:r>
              <a:rPr lang="en-US" altLang="en-US" sz="2200" b="1">
                <a:solidFill>
                  <a:srgbClr val="3333CC"/>
                </a:solidFill>
              </a:rPr>
              <a:t>2/16 AaBb</a:t>
            </a:r>
          </a:p>
          <a:p>
            <a:pPr>
              <a:spcBef>
                <a:spcPct val="50000"/>
              </a:spcBef>
              <a:buFontTx/>
              <a:buNone/>
            </a:pPr>
            <a:r>
              <a:rPr lang="en-US" altLang="en-US" sz="2200" b="1">
                <a:solidFill>
                  <a:srgbClr val="3333CC"/>
                </a:solidFill>
              </a:rPr>
              <a:t>4/16 AaBb</a:t>
            </a:r>
          </a:p>
          <a:p>
            <a:pPr>
              <a:spcBef>
                <a:spcPct val="50000"/>
              </a:spcBef>
              <a:buFontTx/>
              <a:buNone/>
            </a:pPr>
            <a:r>
              <a:rPr lang="en-US" altLang="en-US" sz="2200" b="1">
                <a:solidFill>
                  <a:srgbClr val="3333CC"/>
                </a:solidFill>
              </a:rPr>
              <a:t>1/16 AAbb</a:t>
            </a:r>
          </a:p>
          <a:p>
            <a:pPr>
              <a:spcBef>
                <a:spcPct val="50000"/>
              </a:spcBef>
              <a:buFontTx/>
              <a:buNone/>
            </a:pPr>
            <a:r>
              <a:rPr lang="en-US" altLang="en-US" sz="2200" b="1">
                <a:solidFill>
                  <a:srgbClr val="3333CC"/>
                </a:solidFill>
              </a:rPr>
              <a:t>2/16 Aabb</a:t>
            </a:r>
          </a:p>
          <a:p>
            <a:pPr>
              <a:spcBef>
                <a:spcPct val="50000"/>
              </a:spcBef>
              <a:buFontTx/>
              <a:buNone/>
            </a:pPr>
            <a:r>
              <a:rPr lang="en-US" altLang="en-US" sz="2200" b="1">
                <a:solidFill>
                  <a:srgbClr val="3333CC"/>
                </a:solidFill>
              </a:rPr>
              <a:t>1/16 aaBB</a:t>
            </a:r>
          </a:p>
          <a:p>
            <a:pPr>
              <a:spcBef>
                <a:spcPct val="50000"/>
              </a:spcBef>
              <a:buFontTx/>
              <a:buNone/>
            </a:pPr>
            <a:r>
              <a:rPr lang="en-US" altLang="en-US" sz="2200" b="1">
                <a:solidFill>
                  <a:srgbClr val="3333CC"/>
                </a:solidFill>
              </a:rPr>
              <a:t>2/16 aaBb</a:t>
            </a:r>
          </a:p>
          <a:p>
            <a:pPr>
              <a:spcBef>
                <a:spcPct val="50000"/>
              </a:spcBef>
              <a:buFontTx/>
              <a:buNone/>
            </a:pPr>
            <a:r>
              <a:rPr lang="en-US" altLang="en-US" sz="2200" b="1">
                <a:solidFill>
                  <a:srgbClr val="3333CC"/>
                </a:solidFill>
              </a:rPr>
              <a:t>1/16 aabb</a:t>
            </a:r>
          </a:p>
        </p:txBody>
      </p:sp>
      <p:sp>
        <p:nvSpPr>
          <p:cNvPr id="39" name="AutoShape 273"/>
          <p:cNvSpPr>
            <a:spLocks/>
          </p:cNvSpPr>
          <p:nvPr/>
        </p:nvSpPr>
        <p:spPr bwMode="auto">
          <a:xfrm>
            <a:off x="6856413" y="1833563"/>
            <a:ext cx="304800" cy="1827212"/>
          </a:xfrm>
          <a:prstGeom prst="rightBrace">
            <a:avLst>
              <a:gd name="adj1" fmla="val 49957"/>
              <a:gd name="adj2" fmla="val 50000"/>
            </a:avLst>
          </a:prstGeom>
          <a:noFill/>
          <a:ln w="28575">
            <a:solidFill>
              <a:srgbClr val="3333CC"/>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0" name="AutoShape 275"/>
          <p:cNvSpPr>
            <a:spLocks/>
          </p:cNvSpPr>
          <p:nvPr/>
        </p:nvSpPr>
        <p:spPr bwMode="auto">
          <a:xfrm>
            <a:off x="6856413" y="3963988"/>
            <a:ext cx="303212" cy="609600"/>
          </a:xfrm>
          <a:prstGeom prst="rightBrace">
            <a:avLst>
              <a:gd name="adj1" fmla="val 16754"/>
              <a:gd name="adj2" fmla="val 50000"/>
            </a:avLst>
          </a:prstGeom>
          <a:noFill/>
          <a:ln w="28575">
            <a:solidFill>
              <a:srgbClr val="3333CC"/>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3333CC"/>
              </a:solidFill>
            </a:endParaRPr>
          </a:p>
        </p:txBody>
      </p:sp>
      <p:sp>
        <p:nvSpPr>
          <p:cNvPr id="41" name="AutoShape 276"/>
          <p:cNvSpPr>
            <a:spLocks/>
          </p:cNvSpPr>
          <p:nvPr/>
        </p:nvSpPr>
        <p:spPr bwMode="auto">
          <a:xfrm>
            <a:off x="6856413" y="4878388"/>
            <a:ext cx="304800" cy="912812"/>
          </a:xfrm>
          <a:prstGeom prst="rightBrace">
            <a:avLst>
              <a:gd name="adj1" fmla="val 24957"/>
              <a:gd name="adj2" fmla="val 50000"/>
            </a:avLst>
          </a:prstGeom>
          <a:noFill/>
          <a:ln w="28575">
            <a:solidFill>
              <a:srgbClr val="3333CC"/>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2" name="Line 277"/>
          <p:cNvSpPr>
            <a:spLocks noChangeShapeType="1"/>
          </p:cNvSpPr>
          <p:nvPr/>
        </p:nvSpPr>
        <p:spPr bwMode="auto">
          <a:xfrm>
            <a:off x="6856413" y="6096000"/>
            <a:ext cx="303212" cy="0"/>
          </a:xfrm>
          <a:prstGeom prst="line">
            <a:avLst/>
          </a:prstGeom>
          <a:noFill/>
          <a:ln w="38100">
            <a:solidFill>
              <a:srgbClr val="3333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6" dur="1000" fill="hold"/>
                                        <p:tgtEl>
                                          <p:spTgt spid="1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0" dur="1000" fill="hold"/>
                                        <p:tgtEl>
                                          <p:spTgt spid="1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style.rotation</p:attrName>
                                        </p:attrNameLst>
                                      </p:cBhvr>
                                      <p:tavLst>
                                        <p:tav tm="0">
                                          <p:val>
                                            <p:fltVal val="90"/>
                                          </p:val>
                                        </p:tav>
                                        <p:tav tm="100000">
                                          <p:val>
                                            <p:fltVal val="0"/>
                                          </p:val>
                                        </p:tav>
                                      </p:tavLst>
                                    </p:anim>
                                    <p:animEffect transition="in" filter="fade">
                                      <p:cBhvr>
                                        <p:cTn id="82" dur="1000"/>
                                        <p:tgtEl>
                                          <p:spTgt spid="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0" dur="1000" fill="hold"/>
                                        <p:tgtEl>
                                          <p:spTgt spid="22"/>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2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1" presetClass="entr" presetSubtype="0"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1000" fill="hold"/>
                                        <p:tgtEl>
                                          <p:spTgt spid="23"/>
                                        </p:tgtEl>
                                        <p:attrNameLst>
                                          <p:attrName>ppt_w</p:attrName>
                                        </p:attrNameLst>
                                      </p:cBhvr>
                                      <p:tavLst>
                                        <p:tav tm="0">
                                          <p:val>
                                            <p:fltVal val="0"/>
                                          </p:val>
                                        </p:tav>
                                        <p:tav tm="100000">
                                          <p:val>
                                            <p:strVal val="#ppt_w"/>
                                          </p:val>
                                        </p:tav>
                                      </p:tavLst>
                                    </p:anim>
                                    <p:anim calcmode="lin" valueType="num">
                                      <p:cBhvr>
                                        <p:cTn id="100" dur="1000" fill="hold"/>
                                        <p:tgtEl>
                                          <p:spTgt spid="23"/>
                                        </p:tgtEl>
                                        <p:attrNameLst>
                                          <p:attrName>ppt_h</p:attrName>
                                        </p:attrNameLst>
                                      </p:cBhvr>
                                      <p:tavLst>
                                        <p:tav tm="0">
                                          <p:val>
                                            <p:fltVal val="0"/>
                                          </p:val>
                                        </p:tav>
                                        <p:tav tm="100000">
                                          <p:val>
                                            <p:strVal val="#ppt_h"/>
                                          </p:val>
                                        </p:tav>
                                      </p:tavLst>
                                    </p:anim>
                                    <p:anim calcmode="lin" valueType="num">
                                      <p:cBhvr>
                                        <p:cTn id="101" dur="1000" fill="hold"/>
                                        <p:tgtEl>
                                          <p:spTgt spid="23"/>
                                        </p:tgtEl>
                                        <p:attrNameLst>
                                          <p:attrName>style.rotation</p:attrName>
                                        </p:attrNameLst>
                                      </p:cBhvr>
                                      <p:tavLst>
                                        <p:tav tm="0">
                                          <p:val>
                                            <p:fltVal val="90"/>
                                          </p:val>
                                        </p:tav>
                                        <p:tav tm="100000">
                                          <p:val>
                                            <p:fltVal val="0"/>
                                          </p:val>
                                        </p:tav>
                                      </p:tavLst>
                                    </p:anim>
                                    <p:animEffect transition="in" filter="fade">
                                      <p:cBhvr>
                                        <p:cTn id="102" dur="1000"/>
                                        <p:tgtEl>
                                          <p:spTgt spid="2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5"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10" dur="1000" fill="hold"/>
                                        <p:tgtEl>
                                          <p:spTgt spid="25"/>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2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1" presetClass="entr" presetSubtype="0" fill="hold"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1000" fill="hold"/>
                                        <p:tgtEl>
                                          <p:spTgt spid="26"/>
                                        </p:tgtEl>
                                        <p:attrNameLst>
                                          <p:attrName>ppt_w</p:attrName>
                                        </p:attrNameLst>
                                      </p:cBhvr>
                                      <p:tavLst>
                                        <p:tav tm="0">
                                          <p:val>
                                            <p:fltVal val="0"/>
                                          </p:val>
                                        </p:tav>
                                        <p:tav tm="100000">
                                          <p:val>
                                            <p:strVal val="#ppt_w"/>
                                          </p:val>
                                        </p:tav>
                                      </p:tavLst>
                                    </p:anim>
                                    <p:anim calcmode="lin" valueType="num">
                                      <p:cBhvr>
                                        <p:cTn id="120" dur="1000" fill="hold"/>
                                        <p:tgtEl>
                                          <p:spTgt spid="26"/>
                                        </p:tgtEl>
                                        <p:attrNameLst>
                                          <p:attrName>ppt_h</p:attrName>
                                        </p:attrNameLst>
                                      </p:cBhvr>
                                      <p:tavLst>
                                        <p:tav tm="0">
                                          <p:val>
                                            <p:fltVal val="0"/>
                                          </p:val>
                                        </p:tav>
                                        <p:tav tm="100000">
                                          <p:val>
                                            <p:strVal val="#ppt_h"/>
                                          </p:val>
                                        </p:tav>
                                      </p:tavLst>
                                    </p:anim>
                                    <p:anim calcmode="lin" valueType="num">
                                      <p:cBhvr>
                                        <p:cTn id="121" dur="1000" fill="hold"/>
                                        <p:tgtEl>
                                          <p:spTgt spid="26"/>
                                        </p:tgtEl>
                                        <p:attrNameLst>
                                          <p:attrName>style.rotation</p:attrName>
                                        </p:attrNameLst>
                                      </p:cBhvr>
                                      <p:tavLst>
                                        <p:tav tm="0">
                                          <p:val>
                                            <p:fltVal val="90"/>
                                          </p:val>
                                        </p:tav>
                                        <p:tav tm="100000">
                                          <p:val>
                                            <p:fltVal val="0"/>
                                          </p:val>
                                        </p:tav>
                                      </p:tavLst>
                                    </p:anim>
                                    <p:animEffect transition="in" filter="fade">
                                      <p:cBhvr>
                                        <p:cTn id="122" dur="1000"/>
                                        <p:tgtEl>
                                          <p:spTgt spid="26"/>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p:cTn id="12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30" dur="1000" fill="hold"/>
                                        <p:tgtEl>
                                          <p:spTgt spid="28"/>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2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1" presetClass="entr" presetSubtype="0" fill="hold"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1000" fill="hold"/>
                                        <p:tgtEl>
                                          <p:spTgt spid="29"/>
                                        </p:tgtEl>
                                        <p:attrNameLst>
                                          <p:attrName>ppt_w</p:attrName>
                                        </p:attrNameLst>
                                      </p:cBhvr>
                                      <p:tavLst>
                                        <p:tav tm="0">
                                          <p:val>
                                            <p:fltVal val="0"/>
                                          </p:val>
                                        </p:tav>
                                        <p:tav tm="100000">
                                          <p:val>
                                            <p:strVal val="#ppt_w"/>
                                          </p:val>
                                        </p:tav>
                                      </p:tavLst>
                                    </p:anim>
                                    <p:anim calcmode="lin" valueType="num">
                                      <p:cBhvr>
                                        <p:cTn id="140" dur="1000" fill="hold"/>
                                        <p:tgtEl>
                                          <p:spTgt spid="29"/>
                                        </p:tgtEl>
                                        <p:attrNameLst>
                                          <p:attrName>ppt_h</p:attrName>
                                        </p:attrNameLst>
                                      </p:cBhvr>
                                      <p:tavLst>
                                        <p:tav tm="0">
                                          <p:val>
                                            <p:fltVal val="0"/>
                                          </p:val>
                                        </p:tav>
                                        <p:tav tm="100000">
                                          <p:val>
                                            <p:strVal val="#ppt_h"/>
                                          </p:val>
                                        </p:tav>
                                      </p:tavLst>
                                    </p:anim>
                                    <p:anim calcmode="lin" valueType="num">
                                      <p:cBhvr>
                                        <p:cTn id="141" dur="1000" fill="hold"/>
                                        <p:tgtEl>
                                          <p:spTgt spid="29"/>
                                        </p:tgtEl>
                                        <p:attrNameLst>
                                          <p:attrName>style.rotation</p:attrName>
                                        </p:attrNameLst>
                                      </p:cBhvr>
                                      <p:tavLst>
                                        <p:tav tm="0">
                                          <p:val>
                                            <p:fltVal val="90"/>
                                          </p:val>
                                        </p:tav>
                                        <p:tav tm="100000">
                                          <p:val>
                                            <p:fltVal val="0"/>
                                          </p:val>
                                        </p:tav>
                                      </p:tavLst>
                                    </p:anim>
                                    <p:animEffect transition="in" filter="fade">
                                      <p:cBhvr>
                                        <p:cTn id="142" dur="1000"/>
                                        <p:tgtEl>
                                          <p:spTgt spid="29"/>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5"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4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4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50" dur="1000" fill="hold"/>
                                        <p:tgtEl>
                                          <p:spTgt spid="30"/>
                                        </p:tgtEl>
                                        <p:attrNameLst>
                                          <p:attrName>ppt_h</p:attrName>
                                        </p:attrNameLst>
                                      </p:cBhvr>
                                      <p:tavLst>
                                        <p:tav tm="0">
                                          <p:val>
                                            <p:strVal val="#ppt_h"/>
                                          </p:val>
                                        </p:tav>
                                        <p:tav tm="100000">
                                          <p:val>
                                            <p:strVal val="#ppt_h"/>
                                          </p:val>
                                        </p:tav>
                                      </p:tavLst>
                                    </p:anim>
                                    <p:anim calcmode="lin" valueType="num">
                                      <p:cBhvr>
                                        <p:cTn id="15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5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5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54" dur="1000" decel="50000">
                                          <p:stCondLst>
                                            <p:cond delay="0"/>
                                          </p:stCondLst>
                                        </p:cTn>
                                        <p:tgtEl>
                                          <p:spTgt spid="30"/>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1" presetClass="entr" presetSubtype="0" fill="hold" nodeType="clickEffect">
                                  <p:stCondLst>
                                    <p:cond delay="0"/>
                                  </p:stCondLst>
                                  <p:childTnLst>
                                    <p:set>
                                      <p:cBhvr>
                                        <p:cTn id="158" dur="1" fill="hold">
                                          <p:stCondLst>
                                            <p:cond delay="0"/>
                                          </p:stCondLst>
                                        </p:cTn>
                                        <p:tgtEl>
                                          <p:spTgt spid="31"/>
                                        </p:tgtEl>
                                        <p:attrNameLst>
                                          <p:attrName>style.visibility</p:attrName>
                                        </p:attrNameLst>
                                      </p:cBhvr>
                                      <p:to>
                                        <p:strVal val="visible"/>
                                      </p:to>
                                    </p:set>
                                    <p:anim calcmode="lin" valueType="num">
                                      <p:cBhvr>
                                        <p:cTn id="159" dur="1000" fill="hold"/>
                                        <p:tgtEl>
                                          <p:spTgt spid="31"/>
                                        </p:tgtEl>
                                        <p:attrNameLst>
                                          <p:attrName>ppt_w</p:attrName>
                                        </p:attrNameLst>
                                      </p:cBhvr>
                                      <p:tavLst>
                                        <p:tav tm="0">
                                          <p:val>
                                            <p:fltVal val="0"/>
                                          </p:val>
                                        </p:tav>
                                        <p:tav tm="100000">
                                          <p:val>
                                            <p:strVal val="#ppt_w"/>
                                          </p:val>
                                        </p:tav>
                                      </p:tavLst>
                                    </p:anim>
                                    <p:anim calcmode="lin" valueType="num">
                                      <p:cBhvr>
                                        <p:cTn id="160" dur="1000" fill="hold"/>
                                        <p:tgtEl>
                                          <p:spTgt spid="31"/>
                                        </p:tgtEl>
                                        <p:attrNameLst>
                                          <p:attrName>ppt_h</p:attrName>
                                        </p:attrNameLst>
                                      </p:cBhvr>
                                      <p:tavLst>
                                        <p:tav tm="0">
                                          <p:val>
                                            <p:fltVal val="0"/>
                                          </p:val>
                                        </p:tav>
                                        <p:tav tm="100000">
                                          <p:val>
                                            <p:strVal val="#ppt_h"/>
                                          </p:val>
                                        </p:tav>
                                      </p:tavLst>
                                    </p:anim>
                                    <p:anim calcmode="lin" valueType="num">
                                      <p:cBhvr>
                                        <p:cTn id="161" dur="1000" fill="hold"/>
                                        <p:tgtEl>
                                          <p:spTgt spid="31"/>
                                        </p:tgtEl>
                                        <p:attrNameLst>
                                          <p:attrName>style.rotation</p:attrName>
                                        </p:attrNameLst>
                                      </p:cBhvr>
                                      <p:tavLst>
                                        <p:tav tm="0">
                                          <p:val>
                                            <p:fltVal val="90"/>
                                          </p:val>
                                        </p:tav>
                                        <p:tav tm="100000">
                                          <p:val>
                                            <p:fltVal val="0"/>
                                          </p:val>
                                        </p:tav>
                                      </p:tavLst>
                                    </p:anim>
                                    <p:animEffect transition="in" filter="fade">
                                      <p:cBhvr>
                                        <p:cTn id="162" dur="1000"/>
                                        <p:tgtEl>
                                          <p:spTgt spid="31"/>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anim calcmode="lin" valueType="num">
                                      <p:cBhvr>
                                        <p:cTn id="16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70" dur="1000" fill="hold"/>
                                        <p:tgtEl>
                                          <p:spTgt spid="32"/>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32"/>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38"/>
                                        </p:tgtEl>
                                        <p:attrNameLst>
                                          <p:attrName>style.visibility</p:attrName>
                                        </p:attrNameLst>
                                      </p:cBhvr>
                                      <p:to>
                                        <p:strVal val="visible"/>
                                      </p:to>
                                    </p:set>
                                    <p:anim calcmode="lin" valueType="num">
                                      <p:cBhvr additive="base">
                                        <p:cTn id="179" dur="500" fill="hold"/>
                                        <p:tgtEl>
                                          <p:spTgt spid="38"/>
                                        </p:tgtEl>
                                        <p:attrNameLst>
                                          <p:attrName>ppt_x</p:attrName>
                                        </p:attrNameLst>
                                      </p:cBhvr>
                                      <p:tavLst>
                                        <p:tav tm="0">
                                          <p:val>
                                            <p:strVal val="#ppt_x"/>
                                          </p:val>
                                        </p:tav>
                                        <p:tav tm="100000">
                                          <p:val>
                                            <p:strVal val="#ppt_x"/>
                                          </p:val>
                                        </p:tav>
                                      </p:tavLst>
                                    </p:anim>
                                    <p:anim calcmode="lin" valueType="num">
                                      <p:cBhvr additive="base">
                                        <p:cTn id="180" dur="500" fill="hold"/>
                                        <p:tgtEl>
                                          <p:spTgt spid="38"/>
                                        </p:tgtEl>
                                        <p:attrNameLst>
                                          <p:attrName>ppt_y</p:attrName>
                                        </p:attrNameLst>
                                      </p:cBhvr>
                                      <p:tavLst>
                                        <p:tav tm="0">
                                          <p:val>
                                            <p:strVal val="1+#ppt_h/2"/>
                                          </p:val>
                                        </p:tav>
                                        <p:tav tm="100000">
                                          <p:val>
                                            <p:strVal val="#ppt_y"/>
                                          </p:val>
                                        </p:tav>
                                      </p:tavLst>
                                    </p:anim>
                                  </p:childTnLst>
                                </p:cTn>
                              </p:par>
                              <p:par>
                                <p:cTn id="181" presetID="9" presetClass="entr" presetSubtype="0" fill="hold" grpId="0"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dissolve">
                                      <p:cBhvr>
                                        <p:cTn id="183" dur="500"/>
                                        <p:tgtEl>
                                          <p:spTgt spid="3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3" presetClass="entr" presetSubtype="16" fill="hold" grpId="0" nodeType="click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plus(in)">
                                      <p:cBhvr>
                                        <p:cTn id="188" dur="2000"/>
                                        <p:tgtEl>
                                          <p:spTgt spid="34"/>
                                        </p:tgtEl>
                                      </p:cBhvr>
                                    </p:animEffect>
                                  </p:childTnLst>
                                </p:cTn>
                              </p:par>
                              <p:par>
                                <p:cTn id="189" presetID="54" presetClass="entr" presetSubtype="0" accel="100000" fill="hold" grpId="0" nodeType="with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p:cTn id="191" dur="500" fill="hold"/>
                                        <p:tgtEl>
                                          <p:spTgt spid="40"/>
                                        </p:tgtEl>
                                        <p:attrNameLst>
                                          <p:attrName>ppt_w</p:attrName>
                                        </p:attrNameLst>
                                      </p:cBhvr>
                                      <p:tavLst>
                                        <p:tav tm="0">
                                          <p:val>
                                            <p:strVal val="#ppt_w*0.05"/>
                                          </p:val>
                                        </p:tav>
                                        <p:tav tm="100000">
                                          <p:val>
                                            <p:strVal val="#ppt_w"/>
                                          </p:val>
                                        </p:tav>
                                      </p:tavLst>
                                    </p:anim>
                                    <p:anim calcmode="lin" valueType="num">
                                      <p:cBhvr>
                                        <p:cTn id="192" dur="500" fill="hold"/>
                                        <p:tgtEl>
                                          <p:spTgt spid="40"/>
                                        </p:tgtEl>
                                        <p:attrNameLst>
                                          <p:attrName>ppt_h</p:attrName>
                                        </p:attrNameLst>
                                      </p:cBhvr>
                                      <p:tavLst>
                                        <p:tav tm="0">
                                          <p:val>
                                            <p:strVal val="#ppt_h"/>
                                          </p:val>
                                        </p:tav>
                                        <p:tav tm="100000">
                                          <p:val>
                                            <p:strVal val="#ppt_h"/>
                                          </p:val>
                                        </p:tav>
                                      </p:tavLst>
                                    </p:anim>
                                    <p:anim calcmode="lin" valueType="num">
                                      <p:cBhvr>
                                        <p:cTn id="193" dur="500" fill="hold"/>
                                        <p:tgtEl>
                                          <p:spTgt spid="40"/>
                                        </p:tgtEl>
                                        <p:attrNameLst>
                                          <p:attrName>ppt_x</p:attrName>
                                        </p:attrNameLst>
                                      </p:cBhvr>
                                      <p:tavLst>
                                        <p:tav tm="0">
                                          <p:val>
                                            <p:strVal val="#ppt_x-.2"/>
                                          </p:val>
                                        </p:tav>
                                        <p:tav tm="100000">
                                          <p:val>
                                            <p:strVal val="#ppt_x"/>
                                          </p:val>
                                        </p:tav>
                                      </p:tavLst>
                                    </p:anim>
                                    <p:anim calcmode="lin" valueType="num">
                                      <p:cBhvr>
                                        <p:cTn id="194" dur="500" fill="hold"/>
                                        <p:tgtEl>
                                          <p:spTgt spid="40"/>
                                        </p:tgtEl>
                                        <p:attrNameLst>
                                          <p:attrName>ppt_y</p:attrName>
                                        </p:attrNameLst>
                                      </p:cBhvr>
                                      <p:tavLst>
                                        <p:tav tm="0">
                                          <p:val>
                                            <p:strVal val="#ppt_y"/>
                                          </p:val>
                                        </p:tav>
                                        <p:tav tm="100000">
                                          <p:val>
                                            <p:strVal val="#ppt_y"/>
                                          </p:val>
                                        </p:tav>
                                      </p:tavLst>
                                    </p:anim>
                                    <p:animEffect transition="in" filter="fade">
                                      <p:cBhvr>
                                        <p:cTn id="195" dur="500"/>
                                        <p:tgtEl>
                                          <p:spTgt spid="40"/>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grpId="0" nodeType="clickEffect">
                                  <p:stCondLst>
                                    <p:cond delay="0"/>
                                  </p:stCondLst>
                                  <p:childTnLst>
                                    <p:set>
                                      <p:cBhvr>
                                        <p:cTn id="199" dur="1" fill="hold">
                                          <p:stCondLst>
                                            <p:cond delay="0"/>
                                          </p:stCondLst>
                                        </p:cTn>
                                        <p:tgtEl>
                                          <p:spTgt spid="35"/>
                                        </p:tgtEl>
                                        <p:attrNameLst>
                                          <p:attrName>style.visibility</p:attrName>
                                        </p:attrNameLst>
                                      </p:cBhvr>
                                      <p:to>
                                        <p:strVal val="visible"/>
                                      </p:to>
                                    </p:set>
                                    <p:anim calcmode="lin" valueType="num">
                                      <p:cBhvr>
                                        <p:cTn id="200" dur="1000" fill="hold"/>
                                        <p:tgtEl>
                                          <p:spTgt spid="35"/>
                                        </p:tgtEl>
                                        <p:attrNameLst>
                                          <p:attrName>ppt_x</p:attrName>
                                        </p:attrNameLst>
                                      </p:cBhvr>
                                      <p:tavLst>
                                        <p:tav tm="0">
                                          <p:val>
                                            <p:strVal val="#ppt_x-.2"/>
                                          </p:val>
                                        </p:tav>
                                        <p:tav tm="100000">
                                          <p:val>
                                            <p:strVal val="#ppt_x"/>
                                          </p:val>
                                        </p:tav>
                                      </p:tavLst>
                                    </p:anim>
                                    <p:anim calcmode="lin" valueType="num">
                                      <p:cBhvr>
                                        <p:cTn id="201"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35"/>
                                        </p:tgtEl>
                                      </p:cBhvr>
                                    </p:animEffect>
                                  </p:childTnLst>
                                </p:cTn>
                              </p:par>
                              <p:par>
                                <p:cTn id="203" presetID="54" presetClass="entr" presetSubtype="0" accel="100000" fill="hold" grpId="0" nodeType="withEffect">
                                  <p:stCondLst>
                                    <p:cond delay="0"/>
                                  </p:stCondLst>
                                  <p:childTnLst>
                                    <p:set>
                                      <p:cBhvr>
                                        <p:cTn id="204" dur="1" fill="hold">
                                          <p:stCondLst>
                                            <p:cond delay="0"/>
                                          </p:stCondLst>
                                        </p:cTn>
                                        <p:tgtEl>
                                          <p:spTgt spid="41"/>
                                        </p:tgtEl>
                                        <p:attrNameLst>
                                          <p:attrName>style.visibility</p:attrName>
                                        </p:attrNameLst>
                                      </p:cBhvr>
                                      <p:to>
                                        <p:strVal val="visible"/>
                                      </p:to>
                                    </p:set>
                                    <p:anim calcmode="lin" valueType="num">
                                      <p:cBhvr>
                                        <p:cTn id="205" dur="500" fill="hold"/>
                                        <p:tgtEl>
                                          <p:spTgt spid="41"/>
                                        </p:tgtEl>
                                        <p:attrNameLst>
                                          <p:attrName>ppt_w</p:attrName>
                                        </p:attrNameLst>
                                      </p:cBhvr>
                                      <p:tavLst>
                                        <p:tav tm="0">
                                          <p:val>
                                            <p:strVal val="#ppt_w*0.05"/>
                                          </p:val>
                                        </p:tav>
                                        <p:tav tm="100000">
                                          <p:val>
                                            <p:strVal val="#ppt_w"/>
                                          </p:val>
                                        </p:tav>
                                      </p:tavLst>
                                    </p:anim>
                                    <p:anim calcmode="lin" valueType="num">
                                      <p:cBhvr>
                                        <p:cTn id="206" dur="500" fill="hold"/>
                                        <p:tgtEl>
                                          <p:spTgt spid="41"/>
                                        </p:tgtEl>
                                        <p:attrNameLst>
                                          <p:attrName>ppt_h</p:attrName>
                                        </p:attrNameLst>
                                      </p:cBhvr>
                                      <p:tavLst>
                                        <p:tav tm="0">
                                          <p:val>
                                            <p:strVal val="#ppt_h"/>
                                          </p:val>
                                        </p:tav>
                                        <p:tav tm="100000">
                                          <p:val>
                                            <p:strVal val="#ppt_h"/>
                                          </p:val>
                                        </p:tav>
                                      </p:tavLst>
                                    </p:anim>
                                    <p:anim calcmode="lin" valueType="num">
                                      <p:cBhvr>
                                        <p:cTn id="207" dur="500" fill="hold"/>
                                        <p:tgtEl>
                                          <p:spTgt spid="41"/>
                                        </p:tgtEl>
                                        <p:attrNameLst>
                                          <p:attrName>ppt_x</p:attrName>
                                        </p:attrNameLst>
                                      </p:cBhvr>
                                      <p:tavLst>
                                        <p:tav tm="0">
                                          <p:val>
                                            <p:strVal val="#ppt_x-.2"/>
                                          </p:val>
                                        </p:tav>
                                        <p:tav tm="100000">
                                          <p:val>
                                            <p:strVal val="#ppt_x"/>
                                          </p:val>
                                        </p:tav>
                                      </p:tavLst>
                                    </p:anim>
                                    <p:anim calcmode="lin" valueType="num">
                                      <p:cBhvr>
                                        <p:cTn id="208" dur="500" fill="hold"/>
                                        <p:tgtEl>
                                          <p:spTgt spid="41"/>
                                        </p:tgtEl>
                                        <p:attrNameLst>
                                          <p:attrName>ppt_y</p:attrName>
                                        </p:attrNameLst>
                                      </p:cBhvr>
                                      <p:tavLst>
                                        <p:tav tm="0">
                                          <p:val>
                                            <p:strVal val="#ppt_y"/>
                                          </p:val>
                                        </p:tav>
                                        <p:tav tm="100000">
                                          <p:val>
                                            <p:strVal val="#ppt_y"/>
                                          </p:val>
                                        </p:tav>
                                      </p:tavLst>
                                    </p:anim>
                                    <p:animEffect transition="in" filter="fade">
                                      <p:cBhvr>
                                        <p:cTn id="209" dur="500"/>
                                        <p:tgtEl>
                                          <p:spTgt spid="41"/>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9" presetClass="entr" presetSubtype="0" fill="hold" grpId="0" nodeType="clickEffect">
                                  <p:stCondLst>
                                    <p:cond delay="0"/>
                                  </p:stCondLst>
                                  <p:childTnLst>
                                    <p:set>
                                      <p:cBhvr>
                                        <p:cTn id="213" dur="1" fill="hold">
                                          <p:stCondLst>
                                            <p:cond delay="0"/>
                                          </p:stCondLst>
                                        </p:cTn>
                                        <p:tgtEl>
                                          <p:spTgt spid="36"/>
                                        </p:tgtEl>
                                        <p:attrNameLst>
                                          <p:attrName>style.visibility</p:attrName>
                                        </p:attrNameLst>
                                      </p:cBhvr>
                                      <p:to>
                                        <p:strVal val="visible"/>
                                      </p:to>
                                    </p:set>
                                    <p:animEffect transition="in" filter="dissolve">
                                      <p:cBhvr>
                                        <p:cTn id="214" dur="500"/>
                                        <p:tgtEl>
                                          <p:spTgt spid="36"/>
                                        </p:tgtEl>
                                      </p:cBhvr>
                                    </p:animEffect>
                                  </p:childTnLst>
                                </p:cTn>
                              </p:par>
                              <p:par>
                                <p:cTn id="215" presetID="29" presetClass="entr" presetSubtype="0" fill="hold" grpId="0" nodeType="withEffect">
                                  <p:stCondLst>
                                    <p:cond delay="0"/>
                                  </p:stCondLst>
                                  <p:childTnLst>
                                    <p:set>
                                      <p:cBhvr>
                                        <p:cTn id="216" dur="1" fill="hold">
                                          <p:stCondLst>
                                            <p:cond delay="0"/>
                                          </p:stCondLst>
                                        </p:cTn>
                                        <p:tgtEl>
                                          <p:spTgt spid="42"/>
                                        </p:tgtEl>
                                        <p:attrNameLst>
                                          <p:attrName>style.visibility</p:attrName>
                                        </p:attrNameLst>
                                      </p:cBhvr>
                                      <p:to>
                                        <p:strVal val="visible"/>
                                      </p:to>
                                    </p:set>
                                    <p:anim calcmode="lin" valueType="num">
                                      <p:cBhvr>
                                        <p:cTn id="217" dur="1000" fill="hold"/>
                                        <p:tgtEl>
                                          <p:spTgt spid="42"/>
                                        </p:tgtEl>
                                        <p:attrNameLst>
                                          <p:attrName>ppt_x</p:attrName>
                                        </p:attrNameLst>
                                      </p:cBhvr>
                                      <p:tavLst>
                                        <p:tav tm="0">
                                          <p:val>
                                            <p:strVal val="#ppt_x-.2"/>
                                          </p:val>
                                        </p:tav>
                                        <p:tav tm="100000">
                                          <p:val>
                                            <p:strVal val="#ppt_x"/>
                                          </p:val>
                                        </p:tav>
                                      </p:tavLst>
                                    </p:anim>
                                    <p:anim calcmode="lin" valueType="num">
                                      <p:cBhvr>
                                        <p:cTn id="21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219" dur="1000"/>
                                        <p:tgtEl>
                                          <p:spTgt spid="42"/>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7" presetClass="entr" presetSubtype="10" fill="hold" grpId="0" nodeType="clickEffect">
                                  <p:stCondLst>
                                    <p:cond delay="0"/>
                                  </p:stCondLst>
                                  <p:childTnLst>
                                    <p:set>
                                      <p:cBhvr>
                                        <p:cTn id="223" dur="1" fill="hold">
                                          <p:stCondLst>
                                            <p:cond delay="0"/>
                                          </p:stCondLst>
                                        </p:cTn>
                                        <p:tgtEl>
                                          <p:spTgt spid="37"/>
                                        </p:tgtEl>
                                        <p:attrNameLst>
                                          <p:attrName>style.visibility</p:attrName>
                                        </p:attrNameLst>
                                      </p:cBhvr>
                                      <p:to>
                                        <p:strVal val="visible"/>
                                      </p:to>
                                    </p:set>
                                    <p:anim calcmode="lin" valueType="num">
                                      <p:cBhvr>
                                        <p:cTn id="224" dur="500" fill="hold"/>
                                        <p:tgtEl>
                                          <p:spTgt spid="37"/>
                                        </p:tgtEl>
                                        <p:attrNameLst>
                                          <p:attrName>ppt_w</p:attrName>
                                        </p:attrNameLst>
                                      </p:cBhvr>
                                      <p:tavLst>
                                        <p:tav tm="0">
                                          <p:val>
                                            <p:fltVal val="0"/>
                                          </p:val>
                                        </p:tav>
                                        <p:tav tm="100000">
                                          <p:val>
                                            <p:strVal val="#ppt_w"/>
                                          </p:val>
                                        </p:tav>
                                      </p:tavLst>
                                    </p:anim>
                                    <p:anim calcmode="lin" valueType="num">
                                      <p:cBhvr>
                                        <p:cTn id="225"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16" grpId="0"/>
      <p:bldP spid="17" grpId="0"/>
      <p:bldP spid="18" grpId="0"/>
      <p:bldP spid="19" grpId="0"/>
      <p:bldP spid="22" grpId="0"/>
      <p:bldP spid="25" grpId="0"/>
      <p:bldP spid="28" grpId="0"/>
      <p:bldP spid="30" grpId="0"/>
      <p:bldP spid="32" grpId="0"/>
      <p:bldP spid="33" grpId="0"/>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4342"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Text Box 5"/>
          <p:cNvSpPr txBox="1">
            <a:spLocks noChangeArrowheads="1"/>
          </p:cNvSpPr>
          <p:nvPr/>
        </p:nvSpPr>
        <p:spPr bwMode="auto">
          <a:xfrm>
            <a:off x="228600" y="1120775"/>
            <a:ext cx="82296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III. Ý NGHĨA CỦA CÁC QUI LUẬT MEN ĐEN</a:t>
            </a:r>
          </a:p>
        </p:txBody>
      </p:sp>
      <p:sp>
        <p:nvSpPr>
          <p:cNvPr id="8" name="Text Box 5"/>
          <p:cNvSpPr txBox="1">
            <a:spLocks noChangeArrowheads="1"/>
          </p:cNvSpPr>
          <p:nvPr/>
        </p:nvSpPr>
        <p:spPr bwMode="auto">
          <a:xfrm>
            <a:off x="457200" y="1609725"/>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1. Ý nghĩa lí luận:</a:t>
            </a:r>
          </a:p>
        </p:txBody>
      </p:sp>
      <p:sp>
        <p:nvSpPr>
          <p:cNvPr id="9" name="Text Box 5"/>
          <p:cNvSpPr txBox="1">
            <a:spLocks noChangeArrowheads="1"/>
          </p:cNvSpPr>
          <p:nvPr/>
        </p:nvSpPr>
        <p:spPr bwMode="auto">
          <a:xfrm>
            <a:off x="609600" y="2066925"/>
            <a:ext cx="8229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b="1">
                <a:solidFill>
                  <a:srgbClr val="3333CC"/>
                </a:solidFill>
                <a:latin typeface="Times New Roman" panose="02020603050405020304" pitchFamily="18" charset="0"/>
                <a:cs typeface="Times New Roman" panose="02020603050405020304" pitchFamily="18" charset="0"/>
              </a:rPr>
              <a:t>- Tạo ra số lượng lớn biến dị tổ hợp làm nguyên liệu cho tiến hóa, đa dạng phong phú sinh giới.</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10" name="Text Box 5"/>
          <p:cNvSpPr txBox="1">
            <a:spLocks noChangeArrowheads="1"/>
          </p:cNvSpPr>
          <p:nvPr/>
        </p:nvSpPr>
        <p:spPr bwMode="auto">
          <a:xfrm>
            <a:off x="533400" y="2971800"/>
            <a:ext cx="8229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b="1">
                <a:solidFill>
                  <a:srgbClr val="3333CC"/>
                </a:solidFill>
                <a:latin typeface="Times New Roman" panose="02020603050405020304" pitchFamily="18" charset="0"/>
                <a:cs typeface="Times New Roman" panose="02020603050405020304" pitchFamily="18" charset="0"/>
              </a:rPr>
              <a:t>- Giúp sinh vật thích nghi với điều kiện sống thay đổi.</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457200" y="3895725"/>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2.Ý nghĩa thực tiễn</a:t>
            </a:r>
          </a:p>
        </p:txBody>
      </p:sp>
      <p:sp>
        <p:nvSpPr>
          <p:cNvPr id="12" name="Text Box 5"/>
          <p:cNvSpPr txBox="1">
            <a:spLocks noChangeArrowheads="1"/>
          </p:cNvSpPr>
          <p:nvPr/>
        </p:nvSpPr>
        <p:spPr bwMode="auto">
          <a:xfrm>
            <a:off x="533400" y="4456113"/>
            <a:ext cx="822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b="1">
                <a:solidFill>
                  <a:srgbClr val="3333CC"/>
                </a:solidFill>
                <a:latin typeface="Times New Roman" panose="02020603050405020304" pitchFamily="18" charset="0"/>
                <a:cs typeface="Times New Roman" panose="02020603050405020304" pitchFamily="18" charset="0"/>
              </a:rPr>
              <a:t>- Dự đoán được tỉ lệ phân li KH ở đời sau.</a:t>
            </a:r>
            <a:endParaRPr lang="en-US" altLang="en-US" sz="2800" b="1">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5" dur="1000" fill="hold"/>
                                        <p:tgtEl>
                                          <p:spTgt spid="11"/>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7" dur="1000" fill="hold"/>
                                        <p:tgtEl>
                                          <p:spTgt spid="12"/>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5366" name="Rectangle 27"/>
          <p:cNvSpPr>
            <a:spLocks noChangeArrowheads="1"/>
          </p:cNvSpPr>
          <p:nvPr/>
        </p:nvSpPr>
        <p:spPr bwMode="auto">
          <a:xfrm>
            <a:off x="0" y="2711450"/>
            <a:ext cx="184150" cy="3683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graphicFrame>
        <p:nvGraphicFramePr>
          <p:cNvPr id="7" name="Group 84"/>
          <p:cNvGraphicFramePr>
            <a:graphicFrameLocks noGrp="1"/>
          </p:cNvGraphicFramePr>
          <p:nvPr/>
        </p:nvGraphicFramePr>
        <p:xfrm>
          <a:off x="0" y="1143000"/>
          <a:ext cx="8834438" cy="5516564"/>
        </p:xfrm>
        <a:graphic>
          <a:graphicData uri="http://schemas.openxmlformats.org/drawingml/2006/table">
            <a:tbl>
              <a:tblPr/>
              <a:tblGrid>
                <a:gridCol w="2209800"/>
                <a:gridCol w="2208213"/>
                <a:gridCol w="2208212"/>
                <a:gridCol w="2208213"/>
              </a:tblGrid>
              <a:tr h="118554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98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5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98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35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0" name="Text Box 58"/>
          <p:cNvSpPr txBox="1">
            <a:spLocks noChangeArrowheads="1"/>
          </p:cNvSpPr>
          <p:nvPr/>
        </p:nvSpPr>
        <p:spPr bwMode="auto">
          <a:xfrm>
            <a:off x="0" y="1601788"/>
            <a:ext cx="917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3333CC"/>
                </a:solidFill>
                <a:latin typeface="Times New Roman" panose="02020603050405020304" pitchFamily="18" charset="0"/>
                <a:cs typeface="Times New Roman" panose="02020603050405020304" pitchFamily="18" charset="0"/>
              </a:rPr>
              <a:t>Kết quả</a:t>
            </a:r>
            <a:r>
              <a:rPr lang="en-US" altLang="en-US" sz="1800" b="1">
                <a:solidFill>
                  <a:srgbClr val="3333CC"/>
                </a:solidFill>
                <a:latin typeface="Times New Roman" panose="02020603050405020304" pitchFamily="18" charset="0"/>
                <a:cs typeface="Times New Roman" panose="02020603050405020304" pitchFamily="18" charset="0"/>
              </a:rPr>
              <a:t> </a:t>
            </a:r>
            <a:endParaRPr lang="en-US" altLang="en-US" sz="1800">
              <a:latin typeface="Times New Roman" panose="02020603050405020304" pitchFamily="18" charset="0"/>
              <a:cs typeface="Times New Roman" panose="02020603050405020304" pitchFamily="18" charset="0"/>
            </a:endParaRPr>
          </a:p>
        </p:txBody>
      </p:sp>
      <p:sp>
        <p:nvSpPr>
          <p:cNvPr id="15401" name="Text Box 59"/>
          <p:cNvSpPr txBox="1">
            <a:spLocks noChangeArrowheads="1"/>
          </p:cNvSpPr>
          <p:nvPr/>
        </p:nvSpPr>
        <p:spPr bwMode="auto">
          <a:xfrm>
            <a:off x="917575" y="1296988"/>
            <a:ext cx="121761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KG ở </a:t>
            </a:r>
          </a:p>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         F</a:t>
            </a:r>
            <a:r>
              <a:rPr lang="en-US" altLang="en-US" sz="2200" b="1" baseline="-25000">
                <a:solidFill>
                  <a:srgbClr val="3333CC"/>
                </a:solidFill>
                <a:latin typeface="Times New Roman" panose="02020603050405020304" pitchFamily="18" charset="0"/>
                <a:cs typeface="Times New Roman" panose="02020603050405020304" pitchFamily="18" charset="0"/>
              </a:rPr>
              <a:t>1 </a:t>
            </a:r>
            <a:r>
              <a:rPr lang="en-US" altLang="en-US" sz="2200" b="1">
                <a:solidFill>
                  <a:srgbClr val="3333CC"/>
                </a:solidFill>
                <a:latin typeface="Times New Roman" panose="02020603050405020304" pitchFamily="18" charset="0"/>
                <a:cs typeface="Times New Roman" panose="02020603050405020304" pitchFamily="18" charset="0"/>
              </a:rPr>
              <a:t>  </a:t>
            </a:r>
            <a:r>
              <a:rPr lang="en-US" altLang="en-US" sz="1800" baseline="-25000">
                <a:latin typeface="Times New Roman" panose="02020603050405020304" pitchFamily="18" charset="0"/>
                <a:cs typeface="Times New Roman" panose="02020603050405020304" pitchFamily="18" charset="0"/>
              </a:rPr>
              <a:t> </a:t>
            </a:r>
            <a:endParaRPr lang="en-US" altLang="en-US" sz="1800">
              <a:latin typeface="Times New Roman" panose="02020603050405020304" pitchFamily="18" charset="0"/>
              <a:cs typeface="Times New Roman" panose="02020603050405020304" pitchFamily="18" charset="0"/>
            </a:endParaRPr>
          </a:p>
        </p:txBody>
      </p:sp>
      <p:sp>
        <p:nvSpPr>
          <p:cNvPr id="15402" name="Text Box 60"/>
          <p:cNvSpPr txBox="1">
            <a:spLocks noChangeArrowheads="1"/>
          </p:cNvSpPr>
          <p:nvPr/>
        </p:nvSpPr>
        <p:spPr bwMode="auto">
          <a:xfrm>
            <a:off x="2439988" y="1296988"/>
            <a:ext cx="15224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3333CC"/>
                </a:solidFill>
                <a:latin typeface="Times New Roman" panose="02020603050405020304" pitchFamily="18" charset="0"/>
                <a:cs typeface="Times New Roman" panose="02020603050405020304" pitchFamily="18" charset="0"/>
              </a:rPr>
              <a:t>  </a:t>
            </a:r>
            <a:r>
              <a:rPr lang="en-US" altLang="en-US" sz="2000" b="1">
                <a:solidFill>
                  <a:srgbClr val="FF9900"/>
                </a:solidFill>
                <a:latin typeface="Times New Roman" panose="02020603050405020304" pitchFamily="18" charset="0"/>
                <a:cs typeface="Times New Roman" panose="02020603050405020304" pitchFamily="18" charset="0"/>
              </a:rPr>
              <a:t>Lai 1 cặp</a:t>
            </a:r>
          </a:p>
          <a:p>
            <a:pPr>
              <a:spcBef>
                <a:spcPct val="50000"/>
              </a:spcBef>
              <a:buFontTx/>
              <a:buNone/>
            </a:pPr>
            <a:r>
              <a:rPr lang="en-US" altLang="en-US" sz="2000" b="1">
                <a:solidFill>
                  <a:srgbClr val="FF9900"/>
                </a:solidFill>
                <a:latin typeface="Times New Roman" panose="02020603050405020304" pitchFamily="18" charset="0"/>
                <a:cs typeface="Times New Roman" panose="02020603050405020304" pitchFamily="18" charset="0"/>
              </a:rPr>
              <a:t>      ( Aa)</a:t>
            </a:r>
          </a:p>
        </p:txBody>
      </p:sp>
      <p:sp>
        <p:nvSpPr>
          <p:cNvPr id="15403" name="Text Box 61"/>
          <p:cNvSpPr txBox="1">
            <a:spLocks noChangeArrowheads="1"/>
          </p:cNvSpPr>
          <p:nvPr/>
        </p:nvSpPr>
        <p:spPr bwMode="auto">
          <a:xfrm>
            <a:off x="4572000" y="1296988"/>
            <a:ext cx="18272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3333CC"/>
                </a:solidFill>
                <a:latin typeface="Times New Roman" panose="02020603050405020304" pitchFamily="18" charset="0"/>
                <a:cs typeface="Times New Roman" panose="02020603050405020304" pitchFamily="18" charset="0"/>
              </a:rPr>
              <a:t>    </a:t>
            </a:r>
            <a:r>
              <a:rPr lang="en-US" altLang="en-US" sz="2000" b="1">
                <a:solidFill>
                  <a:srgbClr val="FF9900"/>
                </a:solidFill>
                <a:latin typeface="Times New Roman" panose="02020603050405020304" pitchFamily="18" charset="0"/>
                <a:cs typeface="Times New Roman" panose="02020603050405020304" pitchFamily="18" charset="0"/>
              </a:rPr>
              <a:t>Lai 2 cặp</a:t>
            </a:r>
          </a:p>
          <a:p>
            <a:pPr>
              <a:spcBef>
                <a:spcPct val="50000"/>
              </a:spcBef>
              <a:buFontTx/>
              <a:buNone/>
            </a:pPr>
            <a:r>
              <a:rPr lang="en-US" altLang="en-US" sz="2000" b="1">
                <a:solidFill>
                  <a:srgbClr val="FF9900"/>
                </a:solidFill>
                <a:latin typeface="Times New Roman" panose="02020603050405020304" pitchFamily="18" charset="0"/>
                <a:cs typeface="Times New Roman" panose="02020603050405020304" pitchFamily="18" charset="0"/>
              </a:rPr>
              <a:t>     ( AaBb)</a:t>
            </a:r>
          </a:p>
        </p:txBody>
      </p:sp>
      <p:sp>
        <p:nvSpPr>
          <p:cNvPr id="15404" name="Text Box 62"/>
          <p:cNvSpPr txBox="1">
            <a:spLocks noChangeArrowheads="1"/>
          </p:cNvSpPr>
          <p:nvPr/>
        </p:nvSpPr>
        <p:spPr bwMode="auto">
          <a:xfrm>
            <a:off x="6704013" y="1296988"/>
            <a:ext cx="21304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3333CC"/>
                </a:solidFill>
                <a:latin typeface="Times New Roman" panose="02020603050405020304" pitchFamily="18" charset="0"/>
                <a:cs typeface="Times New Roman" panose="02020603050405020304" pitchFamily="18" charset="0"/>
              </a:rPr>
              <a:t>    </a:t>
            </a:r>
            <a:r>
              <a:rPr lang="en-US" altLang="en-US" sz="2000" b="1">
                <a:solidFill>
                  <a:srgbClr val="FF9900"/>
                </a:solidFill>
                <a:latin typeface="Times New Roman" panose="02020603050405020304" pitchFamily="18" charset="0"/>
                <a:cs typeface="Times New Roman" panose="02020603050405020304" pitchFamily="18" charset="0"/>
              </a:rPr>
              <a:t>Lai n cặp</a:t>
            </a:r>
          </a:p>
          <a:p>
            <a:pPr>
              <a:spcBef>
                <a:spcPct val="50000"/>
              </a:spcBef>
              <a:buFontTx/>
              <a:buNone/>
            </a:pPr>
            <a:r>
              <a:rPr lang="en-US" altLang="en-US" sz="2000" b="1">
                <a:solidFill>
                  <a:srgbClr val="FF9900"/>
                </a:solidFill>
                <a:latin typeface="Times New Roman" panose="02020603050405020304" pitchFamily="18" charset="0"/>
                <a:cs typeface="Times New Roman" panose="02020603050405020304" pitchFamily="18" charset="0"/>
              </a:rPr>
              <a:t>     (AaBbCc…)</a:t>
            </a:r>
          </a:p>
        </p:txBody>
      </p:sp>
      <p:sp>
        <p:nvSpPr>
          <p:cNvPr id="15405" name="Text Box 64"/>
          <p:cNvSpPr txBox="1">
            <a:spLocks noChangeArrowheads="1"/>
          </p:cNvSpPr>
          <p:nvPr/>
        </p:nvSpPr>
        <p:spPr bwMode="auto">
          <a:xfrm>
            <a:off x="303213" y="2541588"/>
            <a:ext cx="213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Số loại G F</a:t>
            </a:r>
            <a:r>
              <a:rPr lang="en-US" altLang="en-US" sz="2400" b="1" baseline="-25000">
                <a:solidFill>
                  <a:srgbClr val="CC3300"/>
                </a:solidFill>
                <a:latin typeface="Times New Roman" panose="02020603050405020304" pitchFamily="18" charset="0"/>
                <a:cs typeface="Times New Roman" panose="02020603050405020304" pitchFamily="18" charset="0"/>
              </a:rPr>
              <a:t>1</a:t>
            </a:r>
            <a:r>
              <a:rPr lang="en-US" altLang="en-US" sz="2000" b="1" baseline="-25000">
                <a:solidFill>
                  <a:srgbClr val="3333CC"/>
                </a:solidFill>
                <a:latin typeface="Times New Roman" panose="02020603050405020304" pitchFamily="18" charset="0"/>
                <a:cs typeface="Times New Roman" panose="02020603050405020304" pitchFamily="18" charset="0"/>
              </a:rPr>
              <a:t> </a:t>
            </a:r>
            <a:endParaRPr lang="en-US" altLang="en-US" sz="2000" b="1">
              <a:solidFill>
                <a:srgbClr val="3333CC"/>
              </a:solidFill>
              <a:latin typeface="Times New Roman" panose="02020603050405020304" pitchFamily="18" charset="0"/>
              <a:cs typeface="Times New Roman" panose="02020603050405020304" pitchFamily="18" charset="0"/>
            </a:endParaRPr>
          </a:p>
        </p:txBody>
      </p:sp>
      <p:sp>
        <p:nvSpPr>
          <p:cNvPr id="15406" name="Text Box 65"/>
          <p:cNvSpPr txBox="1">
            <a:spLocks noChangeArrowheads="1"/>
          </p:cNvSpPr>
          <p:nvPr/>
        </p:nvSpPr>
        <p:spPr bwMode="auto">
          <a:xfrm>
            <a:off x="84138" y="3422650"/>
            <a:ext cx="21367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  </a:t>
            </a:r>
            <a:r>
              <a:rPr lang="en-US" altLang="en-US" sz="2400" b="1">
                <a:solidFill>
                  <a:srgbClr val="CC3300"/>
                </a:solidFill>
                <a:latin typeface="Times New Roman" panose="02020603050405020304" pitchFamily="18" charset="0"/>
                <a:cs typeface="Times New Roman" panose="02020603050405020304" pitchFamily="18" charset="0"/>
              </a:rPr>
              <a:t>Số tổ hợp</a:t>
            </a:r>
          </a:p>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      KG F</a:t>
            </a:r>
            <a:r>
              <a:rPr lang="en-US" altLang="en-US" sz="2400" b="1" baseline="-25000">
                <a:solidFill>
                  <a:srgbClr val="CC3300"/>
                </a:solidFill>
                <a:latin typeface="Times New Roman" panose="02020603050405020304" pitchFamily="18" charset="0"/>
                <a:cs typeface="Times New Roman" panose="02020603050405020304" pitchFamily="18" charset="0"/>
              </a:rPr>
              <a:t>2 </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15407" name="Text Box 66"/>
          <p:cNvSpPr txBox="1">
            <a:spLocks noChangeArrowheads="1"/>
          </p:cNvSpPr>
          <p:nvPr/>
        </p:nvSpPr>
        <p:spPr bwMode="auto">
          <a:xfrm>
            <a:off x="149225" y="4545013"/>
            <a:ext cx="21367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Số kiểu gen </a:t>
            </a:r>
          </a:p>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        F</a:t>
            </a:r>
            <a:r>
              <a:rPr lang="en-US" altLang="en-US" sz="2400" b="1" baseline="-25000">
                <a:solidFill>
                  <a:srgbClr val="CC3300"/>
                </a:solidFill>
                <a:latin typeface="Times New Roman" panose="02020603050405020304" pitchFamily="18" charset="0"/>
                <a:cs typeface="Times New Roman" panose="02020603050405020304" pitchFamily="18" charset="0"/>
              </a:rPr>
              <a:t>2 </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15408" name="Text Box 68"/>
          <p:cNvSpPr txBox="1">
            <a:spLocks noChangeArrowheads="1"/>
          </p:cNvSpPr>
          <p:nvPr/>
        </p:nvSpPr>
        <p:spPr bwMode="auto">
          <a:xfrm>
            <a:off x="200025" y="5543550"/>
            <a:ext cx="2136775"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Số kiểu hình</a:t>
            </a:r>
          </a:p>
          <a:p>
            <a:pPr>
              <a:spcBef>
                <a:spcPct val="50000"/>
              </a:spcBef>
              <a:buFontTx/>
              <a:buNone/>
            </a:pPr>
            <a:r>
              <a:rPr lang="en-US" altLang="en-US" sz="2400" b="1">
                <a:solidFill>
                  <a:srgbClr val="CC3300"/>
                </a:solidFill>
                <a:latin typeface="Times New Roman" panose="02020603050405020304" pitchFamily="18" charset="0"/>
                <a:cs typeface="Times New Roman" panose="02020603050405020304" pitchFamily="18" charset="0"/>
              </a:rPr>
              <a:t>     Ở F</a:t>
            </a:r>
            <a:r>
              <a:rPr lang="en-US" altLang="en-US" sz="2400" b="1" baseline="-25000">
                <a:solidFill>
                  <a:srgbClr val="CC3300"/>
                </a:solidFill>
                <a:latin typeface="Times New Roman" panose="02020603050405020304" pitchFamily="18" charset="0"/>
                <a:cs typeface="Times New Roman" panose="02020603050405020304" pitchFamily="18" charset="0"/>
              </a:rPr>
              <a:t>2 </a:t>
            </a:r>
            <a:endParaRPr lang="en-US" altLang="en-US" sz="2400" b="1">
              <a:solidFill>
                <a:srgbClr val="CC3300"/>
              </a:solidFill>
              <a:latin typeface="Times New Roman" panose="02020603050405020304" pitchFamily="18" charset="0"/>
              <a:cs typeface="Times New Roman" panose="02020603050405020304" pitchFamily="18" charset="0"/>
            </a:endParaRPr>
          </a:p>
        </p:txBody>
      </p:sp>
      <p:sp>
        <p:nvSpPr>
          <p:cNvPr id="17" name="Text Box 69"/>
          <p:cNvSpPr txBox="1">
            <a:spLocks noChangeArrowheads="1"/>
          </p:cNvSpPr>
          <p:nvPr/>
        </p:nvSpPr>
        <p:spPr bwMode="auto">
          <a:xfrm>
            <a:off x="2439988" y="2516188"/>
            <a:ext cx="15224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2 ═ 2</a:t>
            </a:r>
            <a:r>
              <a:rPr lang="en-US" altLang="en-US" sz="2800" b="1" baseline="30000">
                <a:solidFill>
                  <a:srgbClr val="3333CC"/>
                </a:solidFill>
                <a:latin typeface="Times New Roman" panose="02020603050405020304" pitchFamily="18" charset="0"/>
                <a:cs typeface="Times New Roman" panose="02020603050405020304" pitchFamily="18" charset="0"/>
              </a:rPr>
              <a:t>1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18" name="Text Box 70"/>
          <p:cNvSpPr txBox="1">
            <a:spLocks noChangeArrowheads="1"/>
          </p:cNvSpPr>
          <p:nvPr/>
        </p:nvSpPr>
        <p:spPr bwMode="auto">
          <a:xfrm>
            <a:off x="4572000" y="2516188"/>
            <a:ext cx="1522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4 ═ 2</a:t>
            </a:r>
            <a:r>
              <a:rPr lang="en-US" altLang="en-US" sz="2800" b="1" baseline="30000">
                <a:solidFill>
                  <a:srgbClr val="3333CC"/>
                </a:solidFill>
                <a:latin typeface="Times New Roman" panose="02020603050405020304" pitchFamily="18" charset="0"/>
                <a:cs typeface="Times New Roman" panose="02020603050405020304" pitchFamily="18" charset="0"/>
              </a:rPr>
              <a:t>2</a:t>
            </a:r>
            <a:r>
              <a:rPr lang="en-US" altLang="en-US" sz="2800" baseline="30000">
                <a:solidFill>
                  <a:srgbClr val="3333CC"/>
                </a:solidFill>
                <a:latin typeface="Times New Roman" panose="02020603050405020304" pitchFamily="18" charset="0"/>
                <a:cs typeface="Times New Roman" panose="02020603050405020304" pitchFamily="18" charset="0"/>
              </a:rPr>
              <a:t> </a:t>
            </a:r>
            <a:endParaRPr lang="en-US" altLang="en-US" sz="2800">
              <a:solidFill>
                <a:srgbClr val="3333CC"/>
              </a:solidFill>
              <a:latin typeface="Times New Roman" panose="02020603050405020304" pitchFamily="18" charset="0"/>
              <a:cs typeface="Times New Roman" panose="02020603050405020304" pitchFamily="18" charset="0"/>
            </a:endParaRPr>
          </a:p>
        </p:txBody>
      </p:sp>
      <p:sp>
        <p:nvSpPr>
          <p:cNvPr id="19" name="Text Box 71"/>
          <p:cNvSpPr txBox="1">
            <a:spLocks noChangeArrowheads="1"/>
          </p:cNvSpPr>
          <p:nvPr/>
        </p:nvSpPr>
        <p:spPr bwMode="auto">
          <a:xfrm>
            <a:off x="6704013" y="2516188"/>
            <a:ext cx="1825625" cy="519112"/>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2</a:t>
            </a:r>
            <a:r>
              <a:rPr lang="en-US" altLang="en-US" sz="2800" b="1" baseline="30000">
                <a:solidFill>
                  <a:srgbClr val="3333CC"/>
                </a:solidFill>
                <a:latin typeface="Times New Roman" panose="02020603050405020304" pitchFamily="18" charset="0"/>
                <a:cs typeface="Times New Roman" panose="02020603050405020304" pitchFamily="18" charset="0"/>
              </a:rPr>
              <a:t>n</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0" name="Text Box 72"/>
          <p:cNvSpPr txBox="1">
            <a:spLocks noChangeArrowheads="1"/>
          </p:cNvSpPr>
          <p:nvPr/>
        </p:nvSpPr>
        <p:spPr bwMode="auto">
          <a:xfrm>
            <a:off x="2439988" y="3733800"/>
            <a:ext cx="1827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4 ═ 4</a:t>
            </a:r>
            <a:r>
              <a:rPr lang="en-US" altLang="en-US" sz="2800" b="1" baseline="30000">
                <a:solidFill>
                  <a:srgbClr val="3333CC"/>
                </a:solidFill>
                <a:latin typeface="Times New Roman" panose="02020603050405020304" pitchFamily="18" charset="0"/>
                <a:cs typeface="Times New Roman" panose="02020603050405020304" pitchFamily="18" charset="0"/>
              </a:rPr>
              <a:t>1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1" name="Text Box 73"/>
          <p:cNvSpPr txBox="1">
            <a:spLocks noChangeArrowheads="1"/>
          </p:cNvSpPr>
          <p:nvPr/>
        </p:nvSpPr>
        <p:spPr bwMode="auto">
          <a:xfrm>
            <a:off x="4572000" y="3733800"/>
            <a:ext cx="182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16 ═ 4</a:t>
            </a:r>
            <a:r>
              <a:rPr lang="en-US" altLang="en-US" sz="2800" b="1" baseline="30000">
                <a:solidFill>
                  <a:srgbClr val="3333CC"/>
                </a:solidFill>
                <a:latin typeface="Times New Roman" panose="02020603050405020304" pitchFamily="18" charset="0"/>
                <a:cs typeface="Times New Roman" panose="02020603050405020304" pitchFamily="18" charset="0"/>
              </a:rPr>
              <a:t>2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2" name="Text Box 74"/>
          <p:cNvSpPr txBox="1">
            <a:spLocks noChangeArrowheads="1"/>
          </p:cNvSpPr>
          <p:nvPr/>
        </p:nvSpPr>
        <p:spPr bwMode="auto">
          <a:xfrm>
            <a:off x="6704013" y="3733800"/>
            <a:ext cx="1825625" cy="45720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         4</a:t>
            </a:r>
            <a:r>
              <a:rPr lang="en-US" altLang="en-US" sz="2400" b="1" baseline="30000">
                <a:solidFill>
                  <a:srgbClr val="3333CC"/>
                </a:solidFill>
                <a:latin typeface="Times New Roman" panose="02020603050405020304" pitchFamily="18" charset="0"/>
                <a:cs typeface="Times New Roman" panose="02020603050405020304" pitchFamily="18" charset="0"/>
              </a:rPr>
              <a:t>n</a:t>
            </a:r>
            <a:endParaRPr lang="en-US" altLang="en-US" sz="2400" b="1">
              <a:solidFill>
                <a:srgbClr val="3333CC"/>
              </a:solidFill>
              <a:latin typeface="Times New Roman" panose="02020603050405020304" pitchFamily="18" charset="0"/>
              <a:cs typeface="Times New Roman" panose="02020603050405020304" pitchFamily="18" charset="0"/>
            </a:endParaRPr>
          </a:p>
        </p:txBody>
      </p:sp>
      <p:sp>
        <p:nvSpPr>
          <p:cNvPr id="23" name="Text Box 75"/>
          <p:cNvSpPr txBox="1">
            <a:spLocks noChangeArrowheads="1"/>
          </p:cNvSpPr>
          <p:nvPr/>
        </p:nvSpPr>
        <p:spPr bwMode="auto">
          <a:xfrm>
            <a:off x="2439988" y="4951413"/>
            <a:ext cx="18272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3 ═ 3</a:t>
            </a:r>
            <a:r>
              <a:rPr lang="en-US" altLang="en-US" sz="2800" b="1" baseline="30000">
                <a:solidFill>
                  <a:srgbClr val="3333CC"/>
                </a:solidFill>
                <a:latin typeface="Times New Roman" panose="02020603050405020304" pitchFamily="18" charset="0"/>
                <a:cs typeface="Times New Roman" panose="02020603050405020304" pitchFamily="18" charset="0"/>
              </a:rPr>
              <a:t>1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4" name="Text Box 76"/>
          <p:cNvSpPr txBox="1">
            <a:spLocks noChangeArrowheads="1"/>
          </p:cNvSpPr>
          <p:nvPr/>
        </p:nvSpPr>
        <p:spPr bwMode="auto">
          <a:xfrm>
            <a:off x="4572000" y="4951413"/>
            <a:ext cx="182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9 ═ 3</a:t>
            </a:r>
            <a:r>
              <a:rPr lang="en-US" altLang="en-US" sz="2800" b="1" baseline="30000">
                <a:solidFill>
                  <a:srgbClr val="3333CC"/>
                </a:solidFill>
                <a:latin typeface="Times New Roman" panose="02020603050405020304" pitchFamily="18" charset="0"/>
                <a:cs typeface="Times New Roman" panose="02020603050405020304" pitchFamily="18" charset="0"/>
              </a:rPr>
              <a:t>2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5" name="Text Box 77"/>
          <p:cNvSpPr txBox="1">
            <a:spLocks noChangeArrowheads="1"/>
          </p:cNvSpPr>
          <p:nvPr/>
        </p:nvSpPr>
        <p:spPr bwMode="auto">
          <a:xfrm>
            <a:off x="6646863" y="4648200"/>
            <a:ext cx="2130425" cy="523875"/>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(1:2:1)</a:t>
            </a:r>
            <a:r>
              <a:rPr lang="en-US" altLang="en-US" sz="2800" b="1" baseline="30000">
                <a:solidFill>
                  <a:srgbClr val="3333CC"/>
                </a:solidFill>
                <a:latin typeface="Times New Roman" panose="02020603050405020304" pitchFamily="18" charset="0"/>
                <a:cs typeface="Times New Roman" panose="02020603050405020304" pitchFamily="18" charset="0"/>
              </a:rPr>
              <a:t>n</a:t>
            </a:r>
            <a:r>
              <a:rPr lang="en-US" altLang="en-US" sz="2800" b="1">
                <a:solidFill>
                  <a:srgbClr val="3333CC"/>
                </a:solidFill>
                <a:latin typeface="Times New Roman" panose="02020603050405020304" pitchFamily="18" charset="0"/>
                <a:cs typeface="Times New Roman" panose="02020603050405020304" pitchFamily="18" charset="0"/>
              </a:rPr>
              <a:t>=3</a:t>
            </a:r>
            <a:r>
              <a:rPr lang="en-US" altLang="en-US" sz="2800" b="1" baseline="30000">
                <a:solidFill>
                  <a:srgbClr val="3333CC"/>
                </a:solidFill>
                <a:latin typeface="Times New Roman" panose="02020603050405020304" pitchFamily="18" charset="0"/>
                <a:cs typeface="Times New Roman" panose="02020603050405020304" pitchFamily="18" charset="0"/>
              </a:rPr>
              <a:t>n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6" name="Text Box 78"/>
          <p:cNvSpPr txBox="1">
            <a:spLocks noChangeArrowheads="1"/>
          </p:cNvSpPr>
          <p:nvPr/>
        </p:nvSpPr>
        <p:spPr bwMode="auto">
          <a:xfrm>
            <a:off x="2516188" y="5791200"/>
            <a:ext cx="1827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2 ═ 2</a:t>
            </a:r>
            <a:r>
              <a:rPr lang="en-US" altLang="en-US" sz="2800" b="1" baseline="30000">
                <a:solidFill>
                  <a:srgbClr val="3333CC"/>
                </a:solidFill>
                <a:latin typeface="Times New Roman" panose="02020603050405020304" pitchFamily="18" charset="0"/>
                <a:cs typeface="Times New Roman" panose="02020603050405020304" pitchFamily="18" charset="0"/>
              </a:rPr>
              <a:t>1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7" name="Text Box 79"/>
          <p:cNvSpPr txBox="1">
            <a:spLocks noChangeArrowheads="1"/>
          </p:cNvSpPr>
          <p:nvPr/>
        </p:nvSpPr>
        <p:spPr bwMode="auto">
          <a:xfrm>
            <a:off x="4572000" y="5867400"/>
            <a:ext cx="182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4 ═ 2</a:t>
            </a:r>
            <a:r>
              <a:rPr lang="en-US" altLang="en-US" sz="2800" b="1" baseline="30000">
                <a:solidFill>
                  <a:srgbClr val="3333CC"/>
                </a:solidFill>
                <a:latin typeface="Times New Roman" panose="02020603050405020304" pitchFamily="18" charset="0"/>
                <a:cs typeface="Times New Roman" panose="02020603050405020304" pitchFamily="18" charset="0"/>
              </a:rPr>
              <a:t>2 </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28" name="Text Box 80"/>
          <p:cNvSpPr txBox="1">
            <a:spLocks noChangeArrowheads="1"/>
          </p:cNvSpPr>
          <p:nvPr/>
        </p:nvSpPr>
        <p:spPr bwMode="auto">
          <a:xfrm>
            <a:off x="6783388" y="5722938"/>
            <a:ext cx="1825625" cy="523875"/>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(3:1)</a:t>
            </a:r>
            <a:r>
              <a:rPr lang="en-US" altLang="en-US" sz="2800" b="1" baseline="30000">
                <a:solidFill>
                  <a:srgbClr val="3333CC"/>
                </a:solidFill>
                <a:latin typeface="Times New Roman" panose="02020603050405020304" pitchFamily="18" charset="0"/>
                <a:cs typeface="Times New Roman" panose="02020603050405020304" pitchFamily="18" charset="0"/>
              </a:rPr>
              <a:t>n</a:t>
            </a:r>
            <a:r>
              <a:rPr lang="en-US" altLang="en-US" sz="2800" b="1">
                <a:solidFill>
                  <a:srgbClr val="3333CC"/>
                </a:solidFill>
                <a:latin typeface="Times New Roman" panose="02020603050405020304" pitchFamily="18" charset="0"/>
                <a:cs typeface="Times New Roman" panose="02020603050405020304" pitchFamily="18" charset="0"/>
              </a:rPr>
              <a:t>=2</a:t>
            </a:r>
            <a:r>
              <a:rPr lang="en-US" altLang="en-US" sz="2800" b="1" baseline="30000">
                <a:solidFill>
                  <a:srgbClr val="3333CC"/>
                </a:solidFill>
                <a:latin typeface="Times New Roman" panose="02020603050405020304" pitchFamily="18" charset="0"/>
                <a:cs typeface="Times New Roman" panose="02020603050405020304" pitchFamily="18" charset="0"/>
              </a:rPr>
              <a:t>n</a:t>
            </a:r>
            <a:endParaRPr lang="en-US" altLang="en-US" sz="2800" b="1">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32"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amond(out)">
                                      <p:cBhvr>
                                        <p:cTn id="26" dur="10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32"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amond(out)">
                                      <p:cBhvr>
                                        <p:cTn id="43" dur="10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65" dur="1000" fill="hold"/>
                                        <p:tgtEl>
                                          <p:spTgt spid="2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0"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edge">
                                      <p:cBhvr>
                                        <p:cTn id="74" dur="1000"/>
                                        <p:tgtEl>
                                          <p:spTgt spid="2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heel(4)">
                                      <p:cBhvr>
                                        <p:cTn id="79" dur="1000"/>
                                        <p:tgtEl>
                                          <p:spTgt spid="2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1000" fill="hold"/>
                                        <p:tgtEl>
                                          <p:spTgt spid="28"/>
                                        </p:tgtEl>
                                        <p:attrNameLst>
                                          <p:attrName>ppt_x</p:attrName>
                                        </p:attrNameLst>
                                      </p:cBhvr>
                                      <p:tavLst>
                                        <p:tav tm="0">
                                          <p:val>
                                            <p:strVal val="#ppt_x-.2"/>
                                          </p:val>
                                        </p:tav>
                                        <p:tav tm="100000">
                                          <p:val>
                                            <p:strVal val="#ppt_x"/>
                                          </p:val>
                                        </p:tav>
                                      </p:tavLst>
                                    </p:anim>
                                    <p:anim calcmode="lin" valueType="num">
                                      <p:cBhvr>
                                        <p:cTn id="8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17" grpId="0"/>
      <p:bldP spid="18" grpId="0"/>
      <p:bldP spid="19" grpId="0" animBg="1"/>
      <p:bldP spid="20" grpId="0"/>
      <p:bldP spid="21" grpId="0"/>
      <p:bldP spid="22" grpId="0" animBg="1"/>
      <p:bldP spid="23" grpId="0"/>
      <p:bldP spid="24" grpId="0"/>
      <p:bldP spid="25" grpId="0" animBg="1"/>
      <p:bldP spid="26" grpId="0"/>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6390" name="Rectangle 27"/>
          <p:cNvSpPr>
            <a:spLocks noChangeArrowheads="1"/>
          </p:cNvSpPr>
          <p:nvPr/>
        </p:nvSpPr>
        <p:spPr bwMode="auto">
          <a:xfrm>
            <a:off x="0" y="2711450"/>
            <a:ext cx="184150" cy="3683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6391" name="Text Box 5"/>
          <p:cNvSpPr txBox="1">
            <a:spLocks noChangeArrowheads="1"/>
          </p:cNvSpPr>
          <p:nvPr/>
        </p:nvSpPr>
        <p:spPr bwMode="auto">
          <a:xfrm>
            <a:off x="309563" y="4341813"/>
            <a:ext cx="91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CC"/>
                </a:solidFill>
                <a:latin typeface="Times New Roman" panose="02020603050405020304" pitchFamily="18" charset="0"/>
                <a:cs typeface="Times New Roman" panose="02020603050405020304" pitchFamily="18" charset="0"/>
              </a:rPr>
              <a:t>Vd:</a:t>
            </a:r>
            <a:r>
              <a:rPr lang="en-US" altLang="en-US" sz="1800">
                <a:latin typeface="Times New Roman" panose="02020603050405020304" pitchFamily="18" charset="0"/>
                <a:cs typeface="Times New Roman" panose="02020603050405020304" pitchFamily="18" charset="0"/>
              </a:rPr>
              <a:t> </a:t>
            </a:r>
          </a:p>
        </p:txBody>
      </p:sp>
      <p:sp>
        <p:nvSpPr>
          <p:cNvPr id="8" name="Text Box 6"/>
          <p:cNvSpPr txBox="1">
            <a:spLocks noChangeArrowheads="1"/>
          </p:cNvSpPr>
          <p:nvPr/>
        </p:nvSpPr>
        <p:spPr bwMode="auto">
          <a:xfrm>
            <a:off x="1990725" y="4441825"/>
            <a:ext cx="7308850" cy="24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Lai cặp bố mẹ khác nhau n cặp gen dị hợp :</a:t>
            </a:r>
          </a:p>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 Số kiểu giao tử :   2</a:t>
            </a:r>
            <a:r>
              <a:rPr lang="en-US" altLang="en-US" sz="2200" b="1" baseline="30000">
                <a:solidFill>
                  <a:srgbClr val="3333CC"/>
                </a:solidFill>
                <a:latin typeface="Times New Roman" panose="02020603050405020304" pitchFamily="18" charset="0"/>
                <a:cs typeface="Times New Roman" panose="02020603050405020304" pitchFamily="18" charset="0"/>
              </a:rPr>
              <a:t>10 </a:t>
            </a:r>
            <a:r>
              <a:rPr lang="en-US" altLang="en-US" sz="2200" b="1">
                <a:solidFill>
                  <a:srgbClr val="3333CC"/>
                </a:solidFill>
                <a:latin typeface="Times New Roman" panose="02020603050405020304" pitchFamily="18" charset="0"/>
                <a:cs typeface="Times New Roman" panose="02020603050405020304" pitchFamily="18" charset="0"/>
              </a:rPr>
              <a:t>═ 1024</a:t>
            </a:r>
          </a:p>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 Số hợp tử ở F</a:t>
            </a:r>
            <a:r>
              <a:rPr lang="en-US" altLang="en-US" sz="2200" b="1" baseline="-25000">
                <a:solidFill>
                  <a:srgbClr val="3333CC"/>
                </a:solidFill>
                <a:latin typeface="Times New Roman" panose="02020603050405020304" pitchFamily="18" charset="0"/>
                <a:cs typeface="Times New Roman" panose="02020603050405020304" pitchFamily="18" charset="0"/>
              </a:rPr>
              <a:t>2 </a:t>
            </a:r>
            <a:r>
              <a:rPr lang="en-US" altLang="en-US" sz="2200" b="1">
                <a:solidFill>
                  <a:srgbClr val="3333CC"/>
                </a:solidFill>
                <a:latin typeface="Times New Roman" panose="02020603050405020304" pitchFamily="18" charset="0"/>
                <a:cs typeface="Times New Roman" panose="02020603050405020304" pitchFamily="18" charset="0"/>
              </a:rPr>
              <a:t>:   4</a:t>
            </a:r>
            <a:r>
              <a:rPr lang="en-US" altLang="en-US" sz="2200" b="1" baseline="30000">
                <a:solidFill>
                  <a:srgbClr val="3333CC"/>
                </a:solidFill>
                <a:latin typeface="Times New Roman" panose="02020603050405020304" pitchFamily="18" charset="0"/>
                <a:cs typeface="Times New Roman" panose="02020603050405020304" pitchFamily="18" charset="0"/>
              </a:rPr>
              <a:t>10 </a:t>
            </a:r>
            <a:r>
              <a:rPr lang="en-US" altLang="en-US" sz="2200" b="1">
                <a:solidFill>
                  <a:srgbClr val="3333CC"/>
                </a:solidFill>
                <a:latin typeface="Times New Roman" panose="02020603050405020304" pitchFamily="18" charset="0"/>
                <a:cs typeface="Times New Roman" panose="02020603050405020304" pitchFamily="18" charset="0"/>
              </a:rPr>
              <a:t>═ 1.048.576</a:t>
            </a:r>
          </a:p>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 Số loại KG F</a:t>
            </a:r>
            <a:r>
              <a:rPr lang="en-US" altLang="en-US" sz="2200" b="1" baseline="-25000">
                <a:solidFill>
                  <a:srgbClr val="3333CC"/>
                </a:solidFill>
                <a:latin typeface="Times New Roman" panose="02020603050405020304" pitchFamily="18" charset="0"/>
                <a:cs typeface="Times New Roman" panose="02020603050405020304" pitchFamily="18" charset="0"/>
              </a:rPr>
              <a:t>2 </a:t>
            </a:r>
            <a:r>
              <a:rPr lang="en-US" altLang="en-US" sz="2200" b="1">
                <a:solidFill>
                  <a:srgbClr val="3333CC"/>
                </a:solidFill>
                <a:latin typeface="Times New Roman" panose="02020603050405020304" pitchFamily="18" charset="0"/>
                <a:cs typeface="Times New Roman" panose="02020603050405020304" pitchFamily="18" charset="0"/>
              </a:rPr>
              <a:t>:      3</a:t>
            </a:r>
            <a:r>
              <a:rPr lang="en-US" altLang="en-US" sz="2200" b="1" baseline="30000">
                <a:solidFill>
                  <a:srgbClr val="3333CC"/>
                </a:solidFill>
                <a:latin typeface="Times New Roman" panose="02020603050405020304" pitchFamily="18" charset="0"/>
                <a:cs typeface="Times New Roman" panose="02020603050405020304" pitchFamily="18" charset="0"/>
              </a:rPr>
              <a:t>10 </a:t>
            </a:r>
            <a:r>
              <a:rPr lang="en-US" altLang="en-US" sz="2200" b="1">
                <a:solidFill>
                  <a:srgbClr val="3333CC"/>
                </a:solidFill>
                <a:latin typeface="Times New Roman" panose="02020603050405020304" pitchFamily="18" charset="0"/>
                <a:cs typeface="Times New Roman" panose="02020603050405020304" pitchFamily="18" charset="0"/>
              </a:rPr>
              <a:t>═ 59.049</a:t>
            </a:r>
          </a:p>
          <a:p>
            <a:pPr>
              <a:spcBef>
                <a:spcPct val="50000"/>
              </a:spcBef>
              <a:buFontTx/>
              <a:buNone/>
            </a:pPr>
            <a:r>
              <a:rPr lang="en-US" altLang="en-US" sz="2200" b="1">
                <a:solidFill>
                  <a:srgbClr val="3333CC"/>
                </a:solidFill>
                <a:latin typeface="Times New Roman" panose="02020603050405020304" pitchFamily="18" charset="0"/>
                <a:cs typeface="Times New Roman" panose="02020603050405020304" pitchFamily="18" charset="0"/>
              </a:rPr>
              <a:t>+ Số loại KH F</a:t>
            </a:r>
            <a:r>
              <a:rPr lang="en-US" altLang="en-US" sz="2200" b="1" baseline="-25000">
                <a:solidFill>
                  <a:srgbClr val="3333CC"/>
                </a:solidFill>
                <a:latin typeface="Times New Roman" panose="02020603050405020304" pitchFamily="18" charset="0"/>
                <a:cs typeface="Times New Roman" panose="02020603050405020304" pitchFamily="18" charset="0"/>
              </a:rPr>
              <a:t>2 </a:t>
            </a:r>
            <a:r>
              <a:rPr lang="en-US" altLang="en-US" sz="2200" b="1">
                <a:solidFill>
                  <a:srgbClr val="3333CC"/>
                </a:solidFill>
                <a:latin typeface="Times New Roman" panose="02020603050405020304" pitchFamily="18" charset="0"/>
                <a:cs typeface="Times New Roman" panose="02020603050405020304" pitchFamily="18" charset="0"/>
              </a:rPr>
              <a:t>:      2</a:t>
            </a:r>
            <a:r>
              <a:rPr lang="en-US" altLang="en-US" sz="2200" b="1" baseline="30000">
                <a:solidFill>
                  <a:srgbClr val="3333CC"/>
                </a:solidFill>
                <a:latin typeface="Times New Roman" panose="02020603050405020304" pitchFamily="18" charset="0"/>
                <a:cs typeface="Times New Roman" panose="02020603050405020304" pitchFamily="18" charset="0"/>
              </a:rPr>
              <a:t>10 </a:t>
            </a:r>
            <a:r>
              <a:rPr lang="en-US" altLang="en-US" sz="2200" b="1">
                <a:solidFill>
                  <a:srgbClr val="3333CC"/>
                </a:solidFill>
                <a:latin typeface="Times New Roman" panose="02020603050405020304" pitchFamily="18" charset="0"/>
                <a:cs typeface="Times New Roman" panose="02020603050405020304" pitchFamily="18" charset="0"/>
              </a:rPr>
              <a:t>═ 1024</a:t>
            </a:r>
          </a:p>
        </p:txBody>
      </p:sp>
      <p:pic>
        <p:nvPicPr>
          <p:cNvPr id="16393" name="Picture 7"/>
          <p:cNvPicPr>
            <a:picLocks noChangeAspect="1" noChangeArrowheads="1"/>
          </p:cNvPicPr>
          <p:nvPr/>
        </p:nvPicPr>
        <p:blipFill>
          <a:blip r:embed="rId4">
            <a:extLst>
              <a:ext uri="{28A0092B-C50C-407E-A947-70E740481C1C}">
                <a14:useLocalDpi xmlns:a14="http://schemas.microsoft.com/office/drawing/2010/main" val="0"/>
              </a:ext>
            </a:extLst>
          </a:blip>
          <a:srcRect t="7021"/>
          <a:stretch>
            <a:fillRect/>
          </a:stretch>
        </p:blipFill>
        <p:spPr bwMode="auto">
          <a:xfrm>
            <a:off x="0" y="304800"/>
            <a:ext cx="9144000" cy="403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 calcmode="lin" valueType="num">
                                      <p:cBhvr>
                                        <p:cTn id="42"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ao hoa"/>
          <p:cNvPicPr>
            <a:picLocks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WordArt 3"/>
          <p:cNvSpPr>
            <a:spLocks noChangeArrowheads="1" noChangeShapeType="1" noTextEdit="1"/>
          </p:cNvSpPr>
          <p:nvPr/>
        </p:nvSpPr>
        <p:spPr bwMode="auto">
          <a:xfrm>
            <a:off x="152400" y="762000"/>
            <a:ext cx="8763000" cy="1524000"/>
          </a:xfrm>
          <a:prstGeom prst="rect">
            <a:avLst/>
          </a:prstGeom>
        </p:spPr>
        <p:txBody>
          <a:bodyPr wrap="none" fromWordArt="1">
            <a:prstTxWarp prst="textPlain">
              <a:avLst>
                <a:gd name="adj" fmla="val 50000"/>
              </a:avLst>
            </a:prstTxWarp>
            <a:scene3d>
              <a:camera prst="legacyPerspectiveTopRight">
                <a:rot lat="1500000" lon="0" rev="0"/>
              </a:camera>
              <a:lightRig rig="legacyFlat3" dir="b"/>
            </a:scene3d>
            <a:sp3d extrusionH="430200" prstMaterial="legacyMatte">
              <a:extrusionClr>
                <a:srgbClr val="9999FF"/>
              </a:extrusionClr>
              <a:contourClr>
                <a:srgbClr val="FFFF00"/>
              </a:contourClr>
            </a:sp3d>
          </a:bodyPr>
          <a:lstStyle/>
          <a:p>
            <a:pPr algn="ctr"/>
            <a:r>
              <a:rPr lang="en-US" sz="3600" i="1" kern="10">
                <a:ln w="9525">
                  <a:round/>
                  <a:headEnd/>
                  <a:tailEnd/>
                </a:ln>
                <a:gradFill rotWithShape="1">
                  <a:gsLst>
                    <a:gs pos="0">
                      <a:srgbClr val="FFFF00"/>
                    </a:gs>
                    <a:gs pos="100000">
                      <a:srgbClr val="FF3300"/>
                    </a:gs>
                  </a:gsLst>
                  <a:lin ang="5400000" scaled="1"/>
                </a:gradFill>
                <a:latin typeface="VNI-Duff" pitchFamily="2" charset="0"/>
              </a:rPr>
              <a:t>CHAÂN THAØNH CAÛM ÔN</a:t>
            </a:r>
          </a:p>
        </p:txBody>
      </p:sp>
      <p:sp>
        <p:nvSpPr>
          <p:cNvPr id="6148" name="WordArt 4" descr="Paper bag"/>
          <p:cNvSpPr>
            <a:spLocks noChangeArrowheads="1" noChangeShapeType="1" noTextEdit="1"/>
          </p:cNvSpPr>
          <p:nvPr/>
        </p:nvSpPr>
        <p:spPr bwMode="auto">
          <a:xfrm>
            <a:off x="838200" y="6334125"/>
            <a:ext cx="6457950"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Quý Thầy Cô Và Các Em Học Sinh</a:t>
            </a:r>
          </a:p>
        </p:txBody>
      </p:sp>
      <p:pic>
        <p:nvPicPr>
          <p:cNvPr id="6149" name="Picture 5" descr="!DK8_1L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2554288"/>
            <a:ext cx="20574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loi ke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792663"/>
            <a:ext cx="5410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2000" fill="hold"/>
                                        <p:tgtEl>
                                          <p:spTgt spid="6147"/>
                                        </p:tgtEl>
                                        <p:attrNameLst>
                                          <p:attrName>ppt_x</p:attrName>
                                        </p:attrNameLst>
                                      </p:cBhvr>
                                      <p:tavLst>
                                        <p:tav tm="0">
                                          <p:val>
                                            <p:strVal val="#ppt_x"/>
                                          </p:val>
                                        </p:tav>
                                        <p:tav tm="100000">
                                          <p:val>
                                            <p:strVal val="#ppt_x"/>
                                          </p:val>
                                        </p:tav>
                                      </p:tavLst>
                                    </p:anim>
                                    <p:anim calcmode="lin" valueType="num">
                                      <p:cBhvr additive="base">
                                        <p:cTn id="8" dur="2000" fill="hold"/>
                                        <p:tgtEl>
                                          <p:spTgt spid="6147"/>
                                        </p:tgtEl>
                                        <p:attrNameLst>
                                          <p:attrName>ppt_y</p:attrName>
                                        </p:attrNameLst>
                                      </p:cBhvr>
                                      <p:tavLst>
                                        <p:tav tm="0">
                                          <p:val>
                                            <p:strVal val="1+#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p:cTn id="11" dur="500" fill="hold"/>
                                        <p:tgtEl>
                                          <p:spTgt spid="6148"/>
                                        </p:tgtEl>
                                        <p:attrNameLst>
                                          <p:attrName>ppt_w</p:attrName>
                                        </p:attrNameLst>
                                      </p:cBhvr>
                                      <p:tavLst>
                                        <p:tav tm="0">
                                          <p:val>
                                            <p:fltVal val="0"/>
                                          </p:val>
                                        </p:tav>
                                        <p:tav tm="100000">
                                          <p:val>
                                            <p:strVal val="#ppt_w"/>
                                          </p:val>
                                        </p:tav>
                                      </p:tavLst>
                                    </p:anim>
                                    <p:anim calcmode="lin" valueType="num">
                                      <p:cBhvr>
                                        <p:cTn id="12" dur="500" fill="hold"/>
                                        <p:tgtEl>
                                          <p:spTgt spid="6148"/>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grpId="1" nodeType="withEffect">
                                  <p:stCondLst>
                                    <p:cond delay="0"/>
                                  </p:stCondLst>
                                  <p:childTnLst>
                                    <p:animMotion origin="layout" path="M -0.00313 -0.01595 L -0.00313 0.31692 " pathEditMode="relative" rAng="0" ptsTypes="AA">
                                      <p:cBhvr>
                                        <p:cTn id="14" dur="2000" spd="-100000" fill="hold"/>
                                        <p:tgtEl>
                                          <p:spTgt spid="6148"/>
                                        </p:tgtEl>
                                        <p:attrNameLst>
                                          <p:attrName>ppt_x</p:attrName>
                                          <p:attrName>ppt_y</p:attrName>
                                        </p:attrNameLst>
                                      </p:cBhvr>
                                      <p:rCtr x="0" y="16644"/>
                                    </p:animMotion>
                                  </p:childTnLst>
                                </p:cTn>
                              </p:par>
                              <p:par>
                                <p:cTn id="15" presetID="23" presetClass="entr" presetSubtype="16"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p:cTn id="17" dur="3000" fill="hold"/>
                                        <p:tgtEl>
                                          <p:spTgt spid="6149"/>
                                        </p:tgtEl>
                                        <p:attrNameLst>
                                          <p:attrName>ppt_w</p:attrName>
                                        </p:attrNameLst>
                                      </p:cBhvr>
                                      <p:tavLst>
                                        <p:tav tm="0">
                                          <p:val>
                                            <p:fltVal val="0"/>
                                          </p:val>
                                        </p:tav>
                                        <p:tav tm="100000">
                                          <p:val>
                                            <p:strVal val="#ppt_w"/>
                                          </p:val>
                                        </p:tav>
                                      </p:tavLst>
                                    </p:anim>
                                    <p:anim calcmode="lin" valueType="num">
                                      <p:cBhvr>
                                        <p:cTn id="18" dur="30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122" name="Freeform 2"/>
          <p:cNvSpPr>
            <a:spLocks/>
          </p:cNvSpPr>
          <p:nvPr/>
        </p:nvSpPr>
        <p:spPr bwMode="gray">
          <a:xfrm>
            <a:off x="1981200" y="2438400"/>
            <a:ext cx="5303838" cy="806450"/>
          </a:xfrm>
          <a:custGeom>
            <a:avLst/>
            <a:gdLst>
              <a:gd name="T0" fmla="*/ 1 w 3341"/>
              <a:gd name="T1" fmla="*/ 492 h 508"/>
              <a:gd name="T2" fmla="*/ 1707 w 3341"/>
              <a:gd name="T3" fmla="*/ 20 h 508"/>
              <a:gd name="T4" fmla="*/ 3340 w 3341"/>
              <a:gd name="T5" fmla="*/ 482 h 508"/>
              <a:gd name="T6" fmla="*/ 1734 w 3341"/>
              <a:gd name="T7" fmla="*/ 74 h 508"/>
              <a:gd name="T8" fmla="*/ 1 w 3341"/>
              <a:gd name="T9" fmla="*/ 492 h 508"/>
            </a:gdLst>
            <a:ahLst/>
            <a:cxnLst>
              <a:cxn ang="0">
                <a:pos x="T0" y="T1"/>
              </a:cxn>
              <a:cxn ang="0">
                <a:pos x="T2" y="T3"/>
              </a:cxn>
              <a:cxn ang="0">
                <a:pos x="T4" y="T5"/>
              </a:cxn>
              <a:cxn ang="0">
                <a:pos x="T6" y="T7"/>
              </a:cxn>
              <a:cxn ang="0">
                <a:pos x="T8" y="T9"/>
              </a:cxn>
            </a:cxnLst>
            <a:rect l="0" t="0" r="r" b="b"/>
            <a:pathLst>
              <a:path w="3341" h="508">
                <a:moveTo>
                  <a:pt x="1" y="492"/>
                </a:moveTo>
                <a:cubicBezTo>
                  <a:pt x="0" y="477"/>
                  <a:pt x="710" y="0"/>
                  <a:pt x="1707" y="20"/>
                </a:cubicBezTo>
                <a:cubicBezTo>
                  <a:pt x="2704" y="40"/>
                  <a:pt x="3339" y="467"/>
                  <a:pt x="3340" y="482"/>
                </a:cubicBezTo>
                <a:cubicBezTo>
                  <a:pt x="3341" y="496"/>
                  <a:pt x="2608" y="93"/>
                  <a:pt x="1734" y="74"/>
                </a:cubicBezTo>
                <a:cubicBezTo>
                  <a:pt x="860" y="54"/>
                  <a:pt x="2" y="508"/>
                  <a:pt x="1" y="492"/>
                </a:cubicBezTo>
                <a:close/>
              </a:path>
            </a:pathLst>
          </a:custGeom>
          <a:gradFill rotWithShape="1">
            <a:gsLst>
              <a:gs pos="0">
                <a:schemeClr val="accent1"/>
              </a:gs>
              <a:gs pos="50000">
                <a:schemeClr val="accent1">
                  <a:gamma/>
                  <a:tint val="45882"/>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p>
        </p:txBody>
      </p:sp>
      <p:grpSp>
        <p:nvGrpSpPr>
          <p:cNvPr id="3075" name="Group 3"/>
          <p:cNvGrpSpPr>
            <a:grpSpLocks/>
          </p:cNvGrpSpPr>
          <p:nvPr/>
        </p:nvGrpSpPr>
        <p:grpSpPr bwMode="auto">
          <a:xfrm>
            <a:off x="76200" y="165100"/>
            <a:ext cx="1600200" cy="1435100"/>
            <a:chOff x="1344" y="1096"/>
            <a:chExt cx="2736" cy="2593"/>
          </a:xfrm>
        </p:grpSpPr>
        <p:sp>
          <p:nvSpPr>
            <p:cNvPr id="3114" name="Oval 4"/>
            <p:cNvSpPr>
              <a:spLocks noChangeArrowheads="1"/>
            </p:cNvSpPr>
            <p:nvPr/>
          </p:nvSpPr>
          <p:spPr bwMode="auto">
            <a:xfrm>
              <a:off x="1440" y="1224"/>
              <a:ext cx="2544" cy="2392"/>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3115" name="Picture 5" descr="LOGOTV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000" r="12000" b="10001"/>
            <a:stretch>
              <a:fillRect/>
            </a:stretch>
          </p:blipFill>
          <p:spPr bwMode="auto">
            <a:xfrm>
              <a:off x="1344" y="1096"/>
              <a:ext cx="273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WordArt 6"/>
          <p:cNvSpPr>
            <a:spLocks noChangeArrowheads="1" noChangeShapeType="1" noTextEdit="1"/>
          </p:cNvSpPr>
          <p:nvPr/>
        </p:nvSpPr>
        <p:spPr bwMode="auto">
          <a:xfrm>
            <a:off x="2057400" y="228600"/>
            <a:ext cx="5214938"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FF00"/>
                </a:solidFill>
                <a:latin typeface="Times New Roman" panose="02020603050405020304" pitchFamily="18" charset="0"/>
                <a:cs typeface="Times New Roman" panose="02020603050405020304" pitchFamily="18" charset="0"/>
              </a:rPr>
              <a:t>SỞ GIÁO DỤC VÀ ĐÀO TẠO SÓC TRĂNG</a:t>
            </a:r>
          </a:p>
        </p:txBody>
      </p:sp>
      <p:sp>
        <p:nvSpPr>
          <p:cNvPr id="3077" name="WordArt 7"/>
          <p:cNvSpPr>
            <a:spLocks noChangeArrowheads="1" noChangeShapeType="1" noTextEdit="1"/>
          </p:cNvSpPr>
          <p:nvPr/>
        </p:nvSpPr>
        <p:spPr bwMode="auto">
          <a:xfrm>
            <a:off x="2209800" y="547688"/>
            <a:ext cx="48006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FF00"/>
                </a:solidFill>
                <a:latin typeface="Times New Roman" panose="02020603050405020304" pitchFamily="18" charset="0"/>
                <a:cs typeface="Times New Roman" panose="02020603050405020304" pitchFamily="18" charset="0"/>
              </a:rPr>
              <a:t>TRƯỜNG THPT TRẦN VĂN BẢY</a:t>
            </a:r>
            <a:endParaRPr lang="en-US" sz="3600" b="1" kern="10">
              <a:solidFill>
                <a:srgbClr val="FFFF00"/>
              </a:solidFill>
              <a:latin typeface="Times New Roman" panose="02020603050405020304" pitchFamily="18" charset="0"/>
              <a:cs typeface="Times New Roman" panose="02020603050405020304" pitchFamily="18" charset="0"/>
            </a:endParaRPr>
          </a:p>
        </p:txBody>
      </p:sp>
      <p:sp>
        <p:nvSpPr>
          <p:cNvPr id="3078" name="WordArt 8"/>
          <p:cNvSpPr>
            <a:spLocks noChangeArrowheads="1" noChangeShapeType="1" noTextEdit="1"/>
          </p:cNvSpPr>
          <p:nvPr/>
        </p:nvSpPr>
        <p:spPr bwMode="auto">
          <a:xfrm>
            <a:off x="1676400" y="5334000"/>
            <a:ext cx="57912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latin typeface="Times New Roman" panose="02020603050405020304" pitchFamily="18" charset="0"/>
                <a:cs typeface="Times New Roman" panose="02020603050405020304" pitchFamily="18" charset="0"/>
              </a:rPr>
              <a:t>Giáo</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viên</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thực</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hiện</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Nguyễn</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Quí</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Nguyễn</a:t>
            </a:r>
            <a:endParaRPr lang="en-US" sz="3600" b="1" kern="10" dirty="0">
              <a:solidFill>
                <a:srgbClr val="FF0000"/>
              </a:solidFill>
              <a:latin typeface="Times New Roman" panose="02020603050405020304" pitchFamily="18" charset="0"/>
              <a:cs typeface="Times New Roman" panose="02020603050405020304" pitchFamily="18" charset="0"/>
            </a:endParaRPr>
          </a:p>
          <a:p>
            <a:pPr algn="ctr"/>
            <a:r>
              <a:rPr lang="en-US" sz="3600" b="1" kern="10" dirty="0">
                <a:solidFill>
                  <a:srgbClr val="FF0000"/>
                </a:solidFill>
                <a:latin typeface="Times New Roman" panose="02020603050405020304" pitchFamily="18" charset="0"/>
                <a:cs typeface="Times New Roman" panose="02020603050405020304" pitchFamily="18" charset="0"/>
              </a:rPr>
              <a:t>Email: </a:t>
            </a:r>
            <a:r>
              <a:rPr lang="en-US" sz="3600" b="1" kern="10" dirty="0" smtClean="0">
                <a:solidFill>
                  <a:srgbClr val="FF0000"/>
                </a:solidFill>
                <a:latin typeface="Times New Roman" panose="02020603050405020304" pitchFamily="18" charset="0"/>
                <a:cs typeface="Times New Roman" panose="02020603050405020304" pitchFamily="18" charset="0"/>
              </a:rPr>
              <a:t>nguyenquinguyen.c3tvb@soctrang.edu.vn</a:t>
            </a:r>
            <a:endParaRPr lang="en-US" sz="3600" b="1" kern="10" dirty="0">
              <a:solidFill>
                <a:srgbClr val="FF0000"/>
              </a:solidFill>
              <a:latin typeface="Times New Roman" panose="02020603050405020304" pitchFamily="18" charset="0"/>
              <a:cs typeface="Times New Roman" panose="02020603050405020304" pitchFamily="18" charset="0"/>
            </a:endParaRPr>
          </a:p>
        </p:txBody>
      </p:sp>
      <p:sp>
        <p:nvSpPr>
          <p:cNvPr id="3079" name="Line 11"/>
          <p:cNvSpPr>
            <a:spLocks noChangeShapeType="1"/>
          </p:cNvSpPr>
          <p:nvPr/>
        </p:nvSpPr>
        <p:spPr bwMode="auto">
          <a:xfrm>
            <a:off x="3276600" y="919163"/>
            <a:ext cx="19812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2"/>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1"/>
          </a:p>
        </p:txBody>
      </p:sp>
      <p:sp>
        <p:nvSpPr>
          <p:cNvPr id="78851" name="AutoShape 3"/>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52"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53" name="AutoShape 5"/>
          <p:cNvSpPr>
            <a:spLocks noChangeArrowheads="1"/>
          </p:cNvSpPr>
          <p:nvPr/>
        </p:nvSpPr>
        <p:spPr bwMode="auto">
          <a:xfrm>
            <a:off x="663575" y="5513388"/>
            <a:ext cx="403225" cy="39052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54" name="AutoShape 6"/>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55" name="AutoShape 7"/>
          <p:cNvSpPr>
            <a:spLocks noChangeArrowheads="1"/>
          </p:cNvSpPr>
          <p:nvPr/>
        </p:nvSpPr>
        <p:spPr bwMode="auto">
          <a:xfrm>
            <a:off x="8305800" y="3124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56" name="AutoShape 8"/>
          <p:cNvSpPr>
            <a:spLocks noChangeArrowheads="1"/>
          </p:cNvSpPr>
          <p:nvPr/>
        </p:nvSpPr>
        <p:spPr bwMode="auto">
          <a:xfrm>
            <a:off x="3505200" y="152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57"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58" name="AutoShape 10"/>
          <p:cNvSpPr>
            <a:spLocks noChangeArrowheads="1"/>
          </p:cNvSpPr>
          <p:nvPr/>
        </p:nvSpPr>
        <p:spPr bwMode="auto">
          <a:xfrm>
            <a:off x="6948488" y="30480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59" name="AutoShape 11"/>
          <p:cNvSpPr>
            <a:spLocks noChangeArrowheads="1"/>
          </p:cNvSpPr>
          <p:nvPr/>
        </p:nvSpPr>
        <p:spPr bwMode="auto">
          <a:xfrm>
            <a:off x="5881688" y="228600"/>
            <a:ext cx="366712"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1" name="AutoShape 13"/>
          <p:cNvSpPr>
            <a:spLocks noChangeArrowheads="1"/>
          </p:cNvSpPr>
          <p:nvPr/>
        </p:nvSpPr>
        <p:spPr bwMode="auto">
          <a:xfrm>
            <a:off x="1524000" y="1219200"/>
            <a:ext cx="5080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2" name="AutoShape 14"/>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63" name="AutoShape 15"/>
          <p:cNvSpPr>
            <a:spLocks noChangeArrowheads="1"/>
          </p:cNvSpPr>
          <p:nvPr/>
        </p:nvSpPr>
        <p:spPr bwMode="auto">
          <a:xfrm>
            <a:off x="2605088" y="638175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4" name="AutoShape 16"/>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5" name="AutoShape 17"/>
          <p:cNvSpPr>
            <a:spLocks noChangeArrowheads="1"/>
          </p:cNvSpPr>
          <p:nvPr/>
        </p:nvSpPr>
        <p:spPr bwMode="auto">
          <a:xfrm>
            <a:off x="381000" y="4495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66" name="AutoShape 18"/>
          <p:cNvSpPr>
            <a:spLocks noChangeArrowheads="1"/>
          </p:cNvSpPr>
          <p:nvPr/>
        </p:nvSpPr>
        <p:spPr bwMode="auto">
          <a:xfrm>
            <a:off x="4343400" y="6172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7" name="AutoShape 19"/>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8868" name="AutoShape 20"/>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69" name="AutoShape 21"/>
          <p:cNvSpPr>
            <a:spLocks noChangeArrowheads="1"/>
          </p:cNvSpPr>
          <p:nvPr/>
        </p:nvSpPr>
        <p:spPr bwMode="auto">
          <a:xfrm>
            <a:off x="6400800" y="6019800"/>
            <a:ext cx="493713" cy="541338"/>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78870" name="AutoShape 22"/>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pic>
        <p:nvPicPr>
          <p:cNvPr id="78872" name="Mo uoc ngay mai.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0" y="67056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27" descr="BA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7157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28" descr="BA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391693" y="3391693"/>
            <a:ext cx="6858000"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29" descr="BA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29" descr="BA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 y="6808788"/>
            <a:ext cx="914400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3" name="AutoShape 13"/>
          <p:cNvSpPr>
            <a:spLocks noChangeArrowheads="1"/>
          </p:cNvSpPr>
          <p:nvPr/>
        </p:nvSpPr>
        <p:spPr bwMode="auto">
          <a:xfrm>
            <a:off x="1524000" y="1219200"/>
            <a:ext cx="5080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4"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5"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6" name="AutoShape 17"/>
          <p:cNvSpPr>
            <a:spLocks noChangeArrowheads="1"/>
          </p:cNvSpPr>
          <p:nvPr/>
        </p:nvSpPr>
        <p:spPr bwMode="auto">
          <a:xfrm>
            <a:off x="381000" y="44958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7" name="AutoShape 4"/>
          <p:cNvSpPr>
            <a:spLocks noChangeArrowheads="1"/>
          </p:cNvSpPr>
          <p:nvPr/>
        </p:nvSpPr>
        <p:spPr bwMode="auto">
          <a:xfrm>
            <a:off x="533400" y="3505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8" name="AutoShape 9"/>
          <p:cNvSpPr>
            <a:spLocks noChangeArrowheads="1"/>
          </p:cNvSpPr>
          <p:nvPr/>
        </p:nvSpPr>
        <p:spPr bwMode="auto">
          <a:xfrm>
            <a:off x="3810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eaLnBrk="1" hangingPunct="1">
              <a:defRPr/>
            </a:pPr>
            <a:endParaRPr lang="en-US" sz="3200">
              <a:latin typeface="Times New Roman" pitchFamily="18" charset="0"/>
              <a:cs typeface="+mn-cs"/>
            </a:endParaRPr>
          </a:p>
        </p:txBody>
      </p:sp>
      <p:sp>
        <p:nvSpPr>
          <p:cNvPr id="3112" name="WordArt 45" descr="Purple mesh"/>
          <p:cNvSpPr>
            <a:spLocks noChangeArrowheads="1" noChangeShapeType="1" noTextEdit="1"/>
          </p:cNvSpPr>
          <p:nvPr/>
        </p:nvSpPr>
        <p:spPr bwMode="auto">
          <a:xfrm>
            <a:off x="1676400" y="2667000"/>
            <a:ext cx="5867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blipFill dpi="0" rotWithShape="1">
                  <a:blip r:embed="rId8"/>
                  <a:srcRect/>
                  <a:tile tx="0" ty="0" sx="100000" sy="100000" flip="none" algn="tl"/>
                </a:blipFill>
                <a:latin typeface="Times New Roman" panose="02020603050405020304" pitchFamily="18" charset="0"/>
                <a:cs typeface="Times New Roman" panose="02020603050405020304" pitchFamily="18" charset="0"/>
              </a:rPr>
              <a:t>BÀI 9</a:t>
            </a:r>
          </a:p>
          <a:p>
            <a:pPr algn="ctr"/>
            <a:r>
              <a:rPr lang="en-US" sz="3600" b="1" kern="10">
                <a:blipFill dpi="0" rotWithShape="1">
                  <a:blip r:embed="rId8"/>
                  <a:srcRect/>
                  <a:tile tx="0" ty="0" sx="100000" sy="100000" flip="none" algn="tl"/>
                </a:blipFill>
                <a:latin typeface="Times New Roman" panose="02020603050405020304" pitchFamily="18" charset="0"/>
                <a:cs typeface="Times New Roman" panose="02020603050405020304" pitchFamily="18" charset="0"/>
              </a:rPr>
              <a:t>QUI LUẬT PHÂN LI ĐỘC LẬP</a:t>
            </a:r>
          </a:p>
        </p:txBody>
      </p:sp>
      <p:sp>
        <p:nvSpPr>
          <p:cNvPr id="3113" name="WordArt 46"/>
          <p:cNvSpPr>
            <a:spLocks noChangeArrowheads="1" noChangeShapeType="1" noTextEdit="1"/>
          </p:cNvSpPr>
          <p:nvPr/>
        </p:nvSpPr>
        <p:spPr bwMode="auto">
          <a:xfrm>
            <a:off x="3429000" y="6400800"/>
            <a:ext cx="3200400" cy="228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Thạnh</a:t>
            </a:r>
            <a:r>
              <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 </a:t>
            </a:r>
            <a:r>
              <a:rPr lang="en-US" sz="3600" b="1" kern="10" dirty="0" err="1">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Trị</a:t>
            </a:r>
            <a:r>
              <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 </a:t>
            </a:r>
            <a:r>
              <a:rPr lang="en-US" sz="3600" b="1" kern="10" dirty="0" smtClean="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rPr>
              <a:t>10/2021</a:t>
            </a:r>
            <a:endParaRPr lang="en-US" sz="3600" b="1" kern="10" dirty="0">
              <a:gradFill rotWithShape="1">
                <a:gsLst>
                  <a:gs pos="0">
                    <a:srgbClr val="FFFF00"/>
                  </a:gs>
                  <a:gs pos="100000">
                    <a:srgbClr val="FFFFFF"/>
                  </a:gs>
                </a:gsLst>
                <a:lin ang="5400000" scaled="1"/>
              </a:gra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fill="hold"/>
                                        <p:tgtEl>
                                          <p:spTgt spid="78851"/>
                                        </p:tgtEl>
                                        <p:attrNameLst>
                                          <p:attrName>ppt_w</p:attrName>
                                        </p:attrNameLst>
                                      </p:cBhvr>
                                      <p:tavLst>
                                        <p:tav tm="0">
                                          <p:val>
                                            <p:fltVal val="0"/>
                                          </p:val>
                                        </p:tav>
                                        <p:tav tm="100000">
                                          <p:val>
                                            <p:strVal val="#ppt_w"/>
                                          </p:val>
                                        </p:tav>
                                      </p:tavLst>
                                    </p:anim>
                                    <p:anim calcmode="lin" valueType="num">
                                      <p:cBhvr>
                                        <p:cTn id="8" dur="500" fill="hold"/>
                                        <p:tgtEl>
                                          <p:spTgt spid="78851"/>
                                        </p:tgtEl>
                                        <p:attrNameLst>
                                          <p:attrName>ppt_h</p:attrName>
                                        </p:attrNameLst>
                                      </p:cBhvr>
                                      <p:tavLst>
                                        <p:tav tm="0">
                                          <p:val>
                                            <p:fltVal val="0"/>
                                          </p:val>
                                        </p:tav>
                                        <p:tav tm="100000">
                                          <p:val>
                                            <p:strVal val="#ppt_h"/>
                                          </p:val>
                                        </p:tav>
                                      </p:tavLst>
                                    </p:anim>
                                    <p:anim calcmode="lin" valueType="num">
                                      <p:cBhvr>
                                        <p:cTn id="9" dur="500" fill="hold"/>
                                        <p:tgtEl>
                                          <p:spTgt spid="78851"/>
                                        </p:tgtEl>
                                        <p:attrNameLst>
                                          <p:attrName>ppt_x</p:attrName>
                                        </p:attrNameLst>
                                      </p:cBhvr>
                                      <p:tavLst>
                                        <p:tav tm="0">
                                          <p:val>
                                            <p:fltVal val="0.5"/>
                                          </p:val>
                                        </p:tav>
                                        <p:tav tm="100000">
                                          <p:val>
                                            <p:strVal val="#ppt_x"/>
                                          </p:val>
                                        </p:tav>
                                      </p:tavLst>
                                    </p:anim>
                                    <p:anim calcmode="lin" valueType="num">
                                      <p:cBhvr>
                                        <p:cTn id="10" dur="500" fill="hold"/>
                                        <p:tgtEl>
                                          <p:spTgt spid="7885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p:cTn id="13" dur="1000" fill="hold"/>
                                        <p:tgtEl>
                                          <p:spTgt spid="78852"/>
                                        </p:tgtEl>
                                        <p:attrNameLst>
                                          <p:attrName>ppt_w</p:attrName>
                                        </p:attrNameLst>
                                      </p:cBhvr>
                                      <p:tavLst>
                                        <p:tav tm="0">
                                          <p:val>
                                            <p:fltVal val="0"/>
                                          </p:val>
                                        </p:tav>
                                        <p:tav tm="100000">
                                          <p:val>
                                            <p:strVal val="#ppt_w"/>
                                          </p:val>
                                        </p:tav>
                                      </p:tavLst>
                                    </p:anim>
                                    <p:anim calcmode="lin" valueType="num">
                                      <p:cBhvr>
                                        <p:cTn id="14" dur="1000" fill="hold"/>
                                        <p:tgtEl>
                                          <p:spTgt spid="78852"/>
                                        </p:tgtEl>
                                        <p:attrNameLst>
                                          <p:attrName>ppt_h</p:attrName>
                                        </p:attrNameLst>
                                      </p:cBhvr>
                                      <p:tavLst>
                                        <p:tav tm="0">
                                          <p:val>
                                            <p:fltVal val="0"/>
                                          </p:val>
                                        </p:tav>
                                        <p:tav tm="100000">
                                          <p:val>
                                            <p:strVal val="#ppt_h"/>
                                          </p:val>
                                        </p:tav>
                                      </p:tavLst>
                                    </p:anim>
                                    <p:anim calcmode="lin" valueType="num">
                                      <p:cBhvr>
                                        <p:cTn id="15" dur="1000" fill="hold"/>
                                        <p:tgtEl>
                                          <p:spTgt spid="78852"/>
                                        </p:tgtEl>
                                        <p:attrNameLst>
                                          <p:attrName>ppt_x</p:attrName>
                                        </p:attrNameLst>
                                      </p:cBhvr>
                                      <p:tavLst>
                                        <p:tav tm="0">
                                          <p:val>
                                            <p:fltVal val="0.5"/>
                                          </p:val>
                                        </p:tav>
                                        <p:tav tm="100000">
                                          <p:val>
                                            <p:strVal val="#ppt_x"/>
                                          </p:val>
                                        </p:tav>
                                      </p:tavLst>
                                    </p:anim>
                                    <p:anim calcmode="lin" valueType="num">
                                      <p:cBhvr>
                                        <p:cTn id="16" dur="1000" fill="hold"/>
                                        <p:tgtEl>
                                          <p:spTgt spid="7885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78853"/>
                                        </p:tgtEl>
                                        <p:attrNameLst>
                                          <p:attrName>style.visibility</p:attrName>
                                        </p:attrNameLst>
                                      </p:cBhvr>
                                      <p:to>
                                        <p:strVal val="visible"/>
                                      </p:to>
                                    </p:set>
                                    <p:anim calcmode="lin" valueType="num">
                                      <p:cBhvr>
                                        <p:cTn id="19" dur="1000" fill="hold"/>
                                        <p:tgtEl>
                                          <p:spTgt spid="78853"/>
                                        </p:tgtEl>
                                        <p:attrNameLst>
                                          <p:attrName>ppt_w</p:attrName>
                                        </p:attrNameLst>
                                      </p:cBhvr>
                                      <p:tavLst>
                                        <p:tav tm="0">
                                          <p:val>
                                            <p:fltVal val="0"/>
                                          </p:val>
                                        </p:tav>
                                        <p:tav tm="100000">
                                          <p:val>
                                            <p:strVal val="#ppt_w"/>
                                          </p:val>
                                        </p:tav>
                                      </p:tavLst>
                                    </p:anim>
                                    <p:anim calcmode="lin" valueType="num">
                                      <p:cBhvr>
                                        <p:cTn id="20" dur="1000" fill="hold"/>
                                        <p:tgtEl>
                                          <p:spTgt spid="78853"/>
                                        </p:tgtEl>
                                        <p:attrNameLst>
                                          <p:attrName>ppt_h</p:attrName>
                                        </p:attrNameLst>
                                      </p:cBhvr>
                                      <p:tavLst>
                                        <p:tav tm="0">
                                          <p:val>
                                            <p:fltVal val="0"/>
                                          </p:val>
                                        </p:tav>
                                        <p:tav tm="100000">
                                          <p:val>
                                            <p:strVal val="#ppt_h"/>
                                          </p:val>
                                        </p:tav>
                                      </p:tavLst>
                                    </p:anim>
                                    <p:anim calcmode="lin" valueType="num">
                                      <p:cBhvr>
                                        <p:cTn id="21" dur="1000" fill="hold"/>
                                        <p:tgtEl>
                                          <p:spTgt spid="78853"/>
                                        </p:tgtEl>
                                        <p:attrNameLst>
                                          <p:attrName>ppt_x</p:attrName>
                                        </p:attrNameLst>
                                      </p:cBhvr>
                                      <p:tavLst>
                                        <p:tav tm="0">
                                          <p:val>
                                            <p:fltVal val="0.5"/>
                                          </p:val>
                                        </p:tav>
                                        <p:tav tm="100000">
                                          <p:val>
                                            <p:strVal val="#ppt_x"/>
                                          </p:val>
                                        </p:tav>
                                      </p:tavLst>
                                    </p:anim>
                                    <p:anim calcmode="lin" valueType="num">
                                      <p:cBhvr>
                                        <p:cTn id="22" dur="1000" fill="hold"/>
                                        <p:tgtEl>
                                          <p:spTgt spid="7885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78854"/>
                                        </p:tgtEl>
                                        <p:attrNameLst>
                                          <p:attrName>style.visibility</p:attrName>
                                        </p:attrNameLst>
                                      </p:cBhvr>
                                      <p:to>
                                        <p:strVal val="visible"/>
                                      </p:to>
                                    </p:set>
                                    <p:anim calcmode="lin" valueType="num">
                                      <p:cBhvr>
                                        <p:cTn id="25" dur="1000" fill="hold"/>
                                        <p:tgtEl>
                                          <p:spTgt spid="78854"/>
                                        </p:tgtEl>
                                        <p:attrNameLst>
                                          <p:attrName>ppt_w</p:attrName>
                                        </p:attrNameLst>
                                      </p:cBhvr>
                                      <p:tavLst>
                                        <p:tav tm="0">
                                          <p:val>
                                            <p:fltVal val="0"/>
                                          </p:val>
                                        </p:tav>
                                        <p:tav tm="100000">
                                          <p:val>
                                            <p:strVal val="#ppt_w"/>
                                          </p:val>
                                        </p:tav>
                                      </p:tavLst>
                                    </p:anim>
                                    <p:anim calcmode="lin" valueType="num">
                                      <p:cBhvr>
                                        <p:cTn id="26" dur="1000" fill="hold"/>
                                        <p:tgtEl>
                                          <p:spTgt spid="78854"/>
                                        </p:tgtEl>
                                        <p:attrNameLst>
                                          <p:attrName>ppt_h</p:attrName>
                                        </p:attrNameLst>
                                      </p:cBhvr>
                                      <p:tavLst>
                                        <p:tav tm="0">
                                          <p:val>
                                            <p:fltVal val="0"/>
                                          </p:val>
                                        </p:tav>
                                        <p:tav tm="100000">
                                          <p:val>
                                            <p:strVal val="#ppt_h"/>
                                          </p:val>
                                        </p:tav>
                                      </p:tavLst>
                                    </p:anim>
                                    <p:anim calcmode="lin" valueType="num">
                                      <p:cBhvr>
                                        <p:cTn id="27" dur="1000" fill="hold"/>
                                        <p:tgtEl>
                                          <p:spTgt spid="78854"/>
                                        </p:tgtEl>
                                        <p:attrNameLst>
                                          <p:attrName>ppt_x</p:attrName>
                                        </p:attrNameLst>
                                      </p:cBhvr>
                                      <p:tavLst>
                                        <p:tav tm="0">
                                          <p:val>
                                            <p:fltVal val="0.5"/>
                                          </p:val>
                                        </p:tav>
                                        <p:tav tm="100000">
                                          <p:val>
                                            <p:strVal val="#ppt_x"/>
                                          </p:val>
                                        </p:tav>
                                      </p:tavLst>
                                    </p:anim>
                                    <p:anim calcmode="lin" valueType="num">
                                      <p:cBhvr>
                                        <p:cTn id="28" dur="1000" fill="hold"/>
                                        <p:tgtEl>
                                          <p:spTgt spid="7885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500"/>
                                  </p:stCondLst>
                                  <p:childTnLst>
                                    <p:set>
                                      <p:cBhvr>
                                        <p:cTn id="30" dur="1" fill="hold">
                                          <p:stCondLst>
                                            <p:cond delay="0"/>
                                          </p:stCondLst>
                                        </p:cTn>
                                        <p:tgtEl>
                                          <p:spTgt spid="78855"/>
                                        </p:tgtEl>
                                        <p:attrNameLst>
                                          <p:attrName>style.visibility</p:attrName>
                                        </p:attrNameLst>
                                      </p:cBhvr>
                                      <p:to>
                                        <p:strVal val="visible"/>
                                      </p:to>
                                    </p:set>
                                    <p:anim calcmode="lin" valueType="num">
                                      <p:cBhvr>
                                        <p:cTn id="31" dur="1000" fill="hold"/>
                                        <p:tgtEl>
                                          <p:spTgt spid="78855"/>
                                        </p:tgtEl>
                                        <p:attrNameLst>
                                          <p:attrName>ppt_w</p:attrName>
                                        </p:attrNameLst>
                                      </p:cBhvr>
                                      <p:tavLst>
                                        <p:tav tm="0">
                                          <p:val>
                                            <p:fltVal val="0"/>
                                          </p:val>
                                        </p:tav>
                                        <p:tav tm="100000">
                                          <p:val>
                                            <p:strVal val="#ppt_w"/>
                                          </p:val>
                                        </p:tav>
                                      </p:tavLst>
                                    </p:anim>
                                    <p:anim calcmode="lin" valueType="num">
                                      <p:cBhvr>
                                        <p:cTn id="32" dur="1000" fill="hold"/>
                                        <p:tgtEl>
                                          <p:spTgt spid="78855"/>
                                        </p:tgtEl>
                                        <p:attrNameLst>
                                          <p:attrName>ppt_h</p:attrName>
                                        </p:attrNameLst>
                                      </p:cBhvr>
                                      <p:tavLst>
                                        <p:tav tm="0">
                                          <p:val>
                                            <p:fltVal val="0"/>
                                          </p:val>
                                        </p:tav>
                                        <p:tav tm="100000">
                                          <p:val>
                                            <p:strVal val="#ppt_h"/>
                                          </p:val>
                                        </p:tav>
                                      </p:tavLst>
                                    </p:anim>
                                    <p:anim calcmode="lin" valueType="num">
                                      <p:cBhvr>
                                        <p:cTn id="33" dur="1000" fill="hold"/>
                                        <p:tgtEl>
                                          <p:spTgt spid="78855"/>
                                        </p:tgtEl>
                                        <p:attrNameLst>
                                          <p:attrName>ppt_x</p:attrName>
                                        </p:attrNameLst>
                                      </p:cBhvr>
                                      <p:tavLst>
                                        <p:tav tm="0">
                                          <p:val>
                                            <p:fltVal val="0.5"/>
                                          </p:val>
                                        </p:tav>
                                        <p:tav tm="100000">
                                          <p:val>
                                            <p:strVal val="#ppt_x"/>
                                          </p:val>
                                        </p:tav>
                                      </p:tavLst>
                                    </p:anim>
                                    <p:anim calcmode="lin" valueType="num">
                                      <p:cBhvr>
                                        <p:cTn id="34" dur="1000" fill="hold"/>
                                        <p:tgtEl>
                                          <p:spTgt spid="7885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78856"/>
                                        </p:tgtEl>
                                        <p:attrNameLst>
                                          <p:attrName>style.visibility</p:attrName>
                                        </p:attrNameLst>
                                      </p:cBhvr>
                                      <p:to>
                                        <p:strVal val="visible"/>
                                      </p:to>
                                    </p:set>
                                    <p:anim calcmode="lin" valueType="num">
                                      <p:cBhvr>
                                        <p:cTn id="37" dur="1000" fill="hold"/>
                                        <p:tgtEl>
                                          <p:spTgt spid="78856"/>
                                        </p:tgtEl>
                                        <p:attrNameLst>
                                          <p:attrName>ppt_w</p:attrName>
                                        </p:attrNameLst>
                                      </p:cBhvr>
                                      <p:tavLst>
                                        <p:tav tm="0">
                                          <p:val>
                                            <p:fltVal val="0"/>
                                          </p:val>
                                        </p:tav>
                                        <p:tav tm="100000">
                                          <p:val>
                                            <p:strVal val="#ppt_w"/>
                                          </p:val>
                                        </p:tav>
                                      </p:tavLst>
                                    </p:anim>
                                    <p:anim calcmode="lin" valueType="num">
                                      <p:cBhvr>
                                        <p:cTn id="38" dur="1000" fill="hold"/>
                                        <p:tgtEl>
                                          <p:spTgt spid="78856"/>
                                        </p:tgtEl>
                                        <p:attrNameLst>
                                          <p:attrName>ppt_h</p:attrName>
                                        </p:attrNameLst>
                                      </p:cBhvr>
                                      <p:tavLst>
                                        <p:tav tm="0">
                                          <p:val>
                                            <p:fltVal val="0"/>
                                          </p:val>
                                        </p:tav>
                                        <p:tav tm="100000">
                                          <p:val>
                                            <p:strVal val="#ppt_h"/>
                                          </p:val>
                                        </p:tav>
                                      </p:tavLst>
                                    </p:anim>
                                    <p:anim calcmode="lin" valueType="num">
                                      <p:cBhvr>
                                        <p:cTn id="39" dur="1000" fill="hold"/>
                                        <p:tgtEl>
                                          <p:spTgt spid="78856"/>
                                        </p:tgtEl>
                                        <p:attrNameLst>
                                          <p:attrName>ppt_x</p:attrName>
                                        </p:attrNameLst>
                                      </p:cBhvr>
                                      <p:tavLst>
                                        <p:tav tm="0">
                                          <p:val>
                                            <p:fltVal val="0.5"/>
                                          </p:val>
                                        </p:tav>
                                        <p:tav tm="100000">
                                          <p:val>
                                            <p:strVal val="#ppt_x"/>
                                          </p:val>
                                        </p:tav>
                                      </p:tavLst>
                                    </p:anim>
                                    <p:anim calcmode="lin" valueType="num">
                                      <p:cBhvr>
                                        <p:cTn id="40" dur="1000" fill="hold"/>
                                        <p:tgtEl>
                                          <p:spTgt spid="7885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78857"/>
                                        </p:tgtEl>
                                        <p:attrNameLst>
                                          <p:attrName>style.visibility</p:attrName>
                                        </p:attrNameLst>
                                      </p:cBhvr>
                                      <p:to>
                                        <p:strVal val="visible"/>
                                      </p:to>
                                    </p:set>
                                    <p:anim calcmode="lin" valueType="num">
                                      <p:cBhvr>
                                        <p:cTn id="43" dur="1000" fill="hold"/>
                                        <p:tgtEl>
                                          <p:spTgt spid="78857"/>
                                        </p:tgtEl>
                                        <p:attrNameLst>
                                          <p:attrName>ppt_w</p:attrName>
                                        </p:attrNameLst>
                                      </p:cBhvr>
                                      <p:tavLst>
                                        <p:tav tm="0">
                                          <p:val>
                                            <p:fltVal val="0"/>
                                          </p:val>
                                        </p:tav>
                                        <p:tav tm="100000">
                                          <p:val>
                                            <p:strVal val="#ppt_w"/>
                                          </p:val>
                                        </p:tav>
                                      </p:tavLst>
                                    </p:anim>
                                    <p:anim calcmode="lin" valueType="num">
                                      <p:cBhvr>
                                        <p:cTn id="44" dur="1000" fill="hold"/>
                                        <p:tgtEl>
                                          <p:spTgt spid="78857"/>
                                        </p:tgtEl>
                                        <p:attrNameLst>
                                          <p:attrName>ppt_h</p:attrName>
                                        </p:attrNameLst>
                                      </p:cBhvr>
                                      <p:tavLst>
                                        <p:tav tm="0">
                                          <p:val>
                                            <p:fltVal val="0"/>
                                          </p:val>
                                        </p:tav>
                                        <p:tav tm="100000">
                                          <p:val>
                                            <p:strVal val="#ppt_h"/>
                                          </p:val>
                                        </p:tav>
                                      </p:tavLst>
                                    </p:anim>
                                    <p:anim calcmode="lin" valueType="num">
                                      <p:cBhvr>
                                        <p:cTn id="45" dur="1000" fill="hold"/>
                                        <p:tgtEl>
                                          <p:spTgt spid="78857"/>
                                        </p:tgtEl>
                                        <p:attrNameLst>
                                          <p:attrName>ppt_x</p:attrName>
                                        </p:attrNameLst>
                                      </p:cBhvr>
                                      <p:tavLst>
                                        <p:tav tm="0">
                                          <p:val>
                                            <p:fltVal val="0.5"/>
                                          </p:val>
                                        </p:tav>
                                        <p:tav tm="100000">
                                          <p:val>
                                            <p:strVal val="#ppt_x"/>
                                          </p:val>
                                        </p:tav>
                                      </p:tavLst>
                                    </p:anim>
                                    <p:anim calcmode="lin" valueType="num">
                                      <p:cBhvr>
                                        <p:cTn id="46" dur="1000" fill="hold"/>
                                        <p:tgtEl>
                                          <p:spTgt spid="7885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78858"/>
                                        </p:tgtEl>
                                        <p:attrNameLst>
                                          <p:attrName>style.visibility</p:attrName>
                                        </p:attrNameLst>
                                      </p:cBhvr>
                                      <p:to>
                                        <p:strVal val="visible"/>
                                      </p:to>
                                    </p:set>
                                    <p:anim calcmode="lin" valueType="num">
                                      <p:cBhvr>
                                        <p:cTn id="49" dur="1000" fill="hold"/>
                                        <p:tgtEl>
                                          <p:spTgt spid="78858"/>
                                        </p:tgtEl>
                                        <p:attrNameLst>
                                          <p:attrName>ppt_w</p:attrName>
                                        </p:attrNameLst>
                                      </p:cBhvr>
                                      <p:tavLst>
                                        <p:tav tm="0">
                                          <p:val>
                                            <p:fltVal val="0"/>
                                          </p:val>
                                        </p:tav>
                                        <p:tav tm="100000">
                                          <p:val>
                                            <p:strVal val="#ppt_w"/>
                                          </p:val>
                                        </p:tav>
                                      </p:tavLst>
                                    </p:anim>
                                    <p:anim calcmode="lin" valueType="num">
                                      <p:cBhvr>
                                        <p:cTn id="50" dur="1000" fill="hold"/>
                                        <p:tgtEl>
                                          <p:spTgt spid="78858"/>
                                        </p:tgtEl>
                                        <p:attrNameLst>
                                          <p:attrName>ppt_h</p:attrName>
                                        </p:attrNameLst>
                                      </p:cBhvr>
                                      <p:tavLst>
                                        <p:tav tm="0">
                                          <p:val>
                                            <p:fltVal val="0"/>
                                          </p:val>
                                        </p:tav>
                                        <p:tav tm="100000">
                                          <p:val>
                                            <p:strVal val="#ppt_h"/>
                                          </p:val>
                                        </p:tav>
                                      </p:tavLst>
                                    </p:anim>
                                    <p:anim calcmode="lin" valueType="num">
                                      <p:cBhvr>
                                        <p:cTn id="51" dur="1000" fill="hold"/>
                                        <p:tgtEl>
                                          <p:spTgt spid="78858"/>
                                        </p:tgtEl>
                                        <p:attrNameLst>
                                          <p:attrName>ppt_x</p:attrName>
                                        </p:attrNameLst>
                                      </p:cBhvr>
                                      <p:tavLst>
                                        <p:tav tm="0">
                                          <p:val>
                                            <p:fltVal val="0.5"/>
                                          </p:val>
                                        </p:tav>
                                        <p:tav tm="100000">
                                          <p:val>
                                            <p:strVal val="#ppt_x"/>
                                          </p:val>
                                        </p:tav>
                                      </p:tavLst>
                                    </p:anim>
                                    <p:anim calcmode="lin" valueType="num">
                                      <p:cBhvr>
                                        <p:cTn id="52" dur="1000" fill="hold"/>
                                        <p:tgtEl>
                                          <p:spTgt spid="78858"/>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78859"/>
                                        </p:tgtEl>
                                        <p:attrNameLst>
                                          <p:attrName>style.visibility</p:attrName>
                                        </p:attrNameLst>
                                      </p:cBhvr>
                                      <p:to>
                                        <p:strVal val="visible"/>
                                      </p:to>
                                    </p:set>
                                    <p:anim calcmode="lin" valueType="num">
                                      <p:cBhvr>
                                        <p:cTn id="55" dur="1000" fill="hold"/>
                                        <p:tgtEl>
                                          <p:spTgt spid="78859"/>
                                        </p:tgtEl>
                                        <p:attrNameLst>
                                          <p:attrName>ppt_w</p:attrName>
                                        </p:attrNameLst>
                                      </p:cBhvr>
                                      <p:tavLst>
                                        <p:tav tm="0">
                                          <p:val>
                                            <p:fltVal val="0"/>
                                          </p:val>
                                        </p:tav>
                                        <p:tav tm="100000">
                                          <p:val>
                                            <p:strVal val="#ppt_w"/>
                                          </p:val>
                                        </p:tav>
                                      </p:tavLst>
                                    </p:anim>
                                    <p:anim calcmode="lin" valueType="num">
                                      <p:cBhvr>
                                        <p:cTn id="56" dur="1000" fill="hold"/>
                                        <p:tgtEl>
                                          <p:spTgt spid="78859"/>
                                        </p:tgtEl>
                                        <p:attrNameLst>
                                          <p:attrName>ppt_h</p:attrName>
                                        </p:attrNameLst>
                                      </p:cBhvr>
                                      <p:tavLst>
                                        <p:tav tm="0">
                                          <p:val>
                                            <p:fltVal val="0"/>
                                          </p:val>
                                        </p:tav>
                                        <p:tav tm="100000">
                                          <p:val>
                                            <p:strVal val="#ppt_h"/>
                                          </p:val>
                                        </p:tav>
                                      </p:tavLst>
                                    </p:anim>
                                    <p:anim calcmode="lin" valueType="num">
                                      <p:cBhvr>
                                        <p:cTn id="57" dur="1000" fill="hold"/>
                                        <p:tgtEl>
                                          <p:spTgt spid="78859"/>
                                        </p:tgtEl>
                                        <p:attrNameLst>
                                          <p:attrName>ppt_x</p:attrName>
                                        </p:attrNameLst>
                                      </p:cBhvr>
                                      <p:tavLst>
                                        <p:tav tm="0">
                                          <p:val>
                                            <p:fltVal val="0.5"/>
                                          </p:val>
                                        </p:tav>
                                        <p:tav tm="100000">
                                          <p:val>
                                            <p:strVal val="#ppt_x"/>
                                          </p:val>
                                        </p:tav>
                                      </p:tavLst>
                                    </p:anim>
                                    <p:anim calcmode="lin" valueType="num">
                                      <p:cBhvr>
                                        <p:cTn id="58" dur="1000" fill="hold"/>
                                        <p:tgtEl>
                                          <p:spTgt spid="78859"/>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78861"/>
                                        </p:tgtEl>
                                        <p:attrNameLst>
                                          <p:attrName>style.visibility</p:attrName>
                                        </p:attrNameLst>
                                      </p:cBhvr>
                                      <p:to>
                                        <p:strVal val="visible"/>
                                      </p:to>
                                    </p:set>
                                    <p:anim calcmode="lin" valueType="num">
                                      <p:cBhvr>
                                        <p:cTn id="61" dur="1000" fill="hold"/>
                                        <p:tgtEl>
                                          <p:spTgt spid="78861"/>
                                        </p:tgtEl>
                                        <p:attrNameLst>
                                          <p:attrName>ppt_w</p:attrName>
                                        </p:attrNameLst>
                                      </p:cBhvr>
                                      <p:tavLst>
                                        <p:tav tm="0">
                                          <p:val>
                                            <p:fltVal val="0"/>
                                          </p:val>
                                        </p:tav>
                                        <p:tav tm="100000">
                                          <p:val>
                                            <p:strVal val="#ppt_w"/>
                                          </p:val>
                                        </p:tav>
                                      </p:tavLst>
                                    </p:anim>
                                    <p:anim calcmode="lin" valueType="num">
                                      <p:cBhvr>
                                        <p:cTn id="62" dur="1000" fill="hold"/>
                                        <p:tgtEl>
                                          <p:spTgt spid="78861"/>
                                        </p:tgtEl>
                                        <p:attrNameLst>
                                          <p:attrName>ppt_h</p:attrName>
                                        </p:attrNameLst>
                                      </p:cBhvr>
                                      <p:tavLst>
                                        <p:tav tm="0">
                                          <p:val>
                                            <p:fltVal val="0"/>
                                          </p:val>
                                        </p:tav>
                                        <p:tav tm="100000">
                                          <p:val>
                                            <p:strVal val="#ppt_h"/>
                                          </p:val>
                                        </p:tav>
                                      </p:tavLst>
                                    </p:anim>
                                    <p:anim calcmode="lin" valueType="num">
                                      <p:cBhvr>
                                        <p:cTn id="63" dur="1000" fill="hold"/>
                                        <p:tgtEl>
                                          <p:spTgt spid="78861"/>
                                        </p:tgtEl>
                                        <p:attrNameLst>
                                          <p:attrName>ppt_x</p:attrName>
                                        </p:attrNameLst>
                                      </p:cBhvr>
                                      <p:tavLst>
                                        <p:tav tm="0">
                                          <p:val>
                                            <p:fltVal val="0.5"/>
                                          </p:val>
                                        </p:tav>
                                        <p:tav tm="100000">
                                          <p:val>
                                            <p:strVal val="#ppt_x"/>
                                          </p:val>
                                        </p:tav>
                                      </p:tavLst>
                                    </p:anim>
                                    <p:anim calcmode="lin" valueType="num">
                                      <p:cBhvr>
                                        <p:cTn id="64" dur="1000" fill="hold"/>
                                        <p:tgtEl>
                                          <p:spTgt spid="78861"/>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78862"/>
                                        </p:tgtEl>
                                        <p:attrNameLst>
                                          <p:attrName>style.visibility</p:attrName>
                                        </p:attrNameLst>
                                      </p:cBhvr>
                                      <p:to>
                                        <p:strVal val="visible"/>
                                      </p:to>
                                    </p:set>
                                    <p:anim calcmode="lin" valueType="num">
                                      <p:cBhvr>
                                        <p:cTn id="67" dur="1000" fill="hold"/>
                                        <p:tgtEl>
                                          <p:spTgt spid="78862"/>
                                        </p:tgtEl>
                                        <p:attrNameLst>
                                          <p:attrName>ppt_w</p:attrName>
                                        </p:attrNameLst>
                                      </p:cBhvr>
                                      <p:tavLst>
                                        <p:tav tm="0">
                                          <p:val>
                                            <p:fltVal val="0"/>
                                          </p:val>
                                        </p:tav>
                                        <p:tav tm="100000">
                                          <p:val>
                                            <p:strVal val="#ppt_w"/>
                                          </p:val>
                                        </p:tav>
                                      </p:tavLst>
                                    </p:anim>
                                    <p:anim calcmode="lin" valueType="num">
                                      <p:cBhvr>
                                        <p:cTn id="68" dur="1000" fill="hold"/>
                                        <p:tgtEl>
                                          <p:spTgt spid="78862"/>
                                        </p:tgtEl>
                                        <p:attrNameLst>
                                          <p:attrName>ppt_h</p:attrName>
                                        </p:attrNameLst>
                                      </p:cBhvr>
                                      <p:tavLst>
                                        <p:tav tm="0">
                                          <p:val>
                                            <p:fltVal val="0"/>
                                          </p:val>
                                        </p:tav>
                                        <p:tav tm="100000">
                                          <p:val>
                                            <p:strVal val="#ppt_h"/>
                                          </p:val>
                                        </p:tav>
                                      </p:tavLst>
                                    </p:anim>
                                    <p:anim calcmode="lin" valueType="num">
                                      <p:cBhvr>
                                        <p:cTn id="69" dur="1000" fill="hold"/>
                                        <p:tgtEl>
                                          <p:spTgt spid="78862"/>
                                        </p:tgtEl>
                                        <p:attrNameLst>
                                          <p:attrName>ppt_x</p:attrName>
                                        </p:attrNameLst>
                                      </p:cBhvr>
                                      <p:tavLst>
                                        <p:tav tm="0">
                                          <p:val>
                                            <p:fltVal val="0.5"/>
                                          </p:val>
                                        </p:tav>
                                        <p:tav tm="100000">
                                          <p:val>
                                            <p:strVal val="#ppt_x"/>
                                          </p:val>
                                        </p:tav>
                                      </p:tavLst>
                                    </p:anim>
                                    <p:anim calcmode="lin" valueType="num">
                                      <p:cBhvr>
                                        <p:cTn id="70" dur="1000" fill="hold"/>
                                        <p:tgtEl>
                                          <p:spTgt spid="78862"/>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78863"/>
                                        </p:tgtEl>
                                        <p:attrNameLst>
                                          <p:attrName>style.visibility</p:attrName>
                                        </p:attrNameLst>
                                      </p:cBhvr>
                                      <p:to>
                                        <p:strVal val="visible"/>
                                      </p:to>
                                    </p:set>
                                    <p:anim calcmode="lin" valueType="num">
                                      <p:cBhvr>
                                        <p:cTn id="73" dur="1000" fill="hold"/>
                                        <p:tgtEl>
                                          <p:spTgt spid="78863"/>
                                        </p:tgtEl>
                                        <p:attrNameLst>
                                          <p:attrName>ppt_w</p:attrName>
                                        </p:attrNameLst>
                                      </p:cBhvr>
                                      <p:tavLst>
                                        <p:tav tm="0">
                                          <p:val>
                                            <p:fltVal val="0"/>
                                          </p:val>
                                        </p:tav>
                                        <p:tav tm="100000">
                                          <p:val>
                                            <p:strVal val="#ppt_w"/>
                                          </p:val>
                                        </p:tav>
                                      </p:tavLst>
                                    </p:anim>
                                    <p:anim calcmode="lin" valueType="num">
                                      <p:cBhvr>
                                        <p:cTn id="74" dur="1000" fill="hold"/>
                                        <p:tgtEl>
                                          <p:spTgt spid="78863"/>
                                        </p:tgtEl>
                                        <p:attrNameLst>
                                          <p:attrName>ppt_h</p:attrName>
                                        </p:attrNameLst>
                                      </p:cBhvr>
                                      <p:tavLst>
                                        <p:tav tm="0">
                                          <p:val>
                                            <p:fltVal val="0"/>
                                          </p:val>
                                        </p:tav>
                                        <p:tav tm="100000">
                                          <p:val>
                                            <p:strVal val="#ppt_h"/>
                                          </p:val>
                                        </p:tav>
                                      </p:tavLst>
                                    </p:anim>
                                    <p:anim calcmode="lin" valueType="num">
                                      <p:cBhvr>
                                        <p:cTn id="75" dur="1000" fill="hold"/>
                                        <p:tgtEl>
                                          <p:spTgt spid="78863"/>
                                        </p:tgtEl>
                                        <p:attrNameLst>
                                          <p:attrName>ppt_x</p:attrName>
                                        </p:attrNameLst>
                                      </p:cBhvr>
                                      <p:tavLst>
                                        <p:tav tm="0">
                                          <p:val>
                                            <p:fltVal val="0.5"/>
                                          </p:val>
                                        </p:tav>
                                        <p:tav tm="100000">
                                          <p:val>
                                            <p:strVal val="#ppt_x"/>
                                          </p:val>
                                        </p:tav>
                                      </p:tavLst>
                                    </p:anim>
                                    <p:anim calcmode="lin" valueType="num">
                                      <p:cBhvr>
                                        <p:cTn id="76" dur="1000" fill="hold"/>
                                        <p:tgtEl>
                                          <p:spTgt spid="78863"/>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78864"/>
                                        </p:tgtEl>
                                        <p:attrNameLst>
                                          <p:attrName>style.visibility</p:attrName>
                                        </p:attrNameLst>
                                      </p:cBhvr>
                                      <p:to>
                                        <p:strVal val="visible"/>
                                      </p:to>
                                    </p:set>
                                    <p:anim calcmode="lin" valueType="num">
                                      <p:cBhvr>
                                        <p:cTn id="79" dur="1000" fill="hold"/>
                                        <p:tgtEl>
                                          <p:spTgt spid="78864"/>
                                        </p:tgtEl>
                                        <p:attrNameLst>
                                          <p:attrName>ppt_w</p:attrName>
                                        </p:attrNameLst>
                                      </p:cBhvr>
                                      <p:tavLst>
                                        <p:tav tm="0">
                                          <p:val>
                                            <p:fltVal val="0"/>
                                          </p:val>
                                        </p:tav>
                                        <p:tav tm="100000">
                                          <p:val>
                                            <p:strVal val="#ppt_w"/>
                                          </p:val>
                                        </p:tav>
                                      </p:tavLst>
                                    </p:anim>
                                    <p:anim calcmode="lin" valueType="num">
                                      <p:cBhvr>
                                        <p:cTn id="80" dur="1000" fill="hold"/>
                                        <p:tgtEl>
                                          <p:spTgt spid="78864"/>
                                        </p:tgtEl>
                                        <p:attrNameLst>
                                          <p:attrName>ppt_h</p:attrName>
                                        </p:attrNameLst>
                                      </p:cBhvr>
                                      <p:tavLst>
                                        <p:tav tm="0">
                                          <p:val>
                                            <p:fltVal val="0"/>
                                          </p:val>
                                        </p:tav>
                                        <p:tav tm="100000">
                                          <p:val>
                                            <p:strVal val="#ppt_h"/>
                                          </p:val>
                                        </p:tav>
                                      </p:tavLst>
                                    </p:anim>
                                    <p:anim calcmode="lin" valueType="num">
                                      <p:cBhvr>
                                        <p:cTn id="81" dur="1000" fill="hold"/>
                                        <p:tgtEl>
                                          <p:spTgt spid="78864"/>
                                        </p:tgtEl>
                                        <p:attrNameLst>
                                          <p:attrName>ppt_x</p:attrName>
                                        </p:attrNameLst>
                                      </p:cBhvr>
                                      <p:tavLst>
                                        <p:tav tm="0">
                                          <p:val>
                                            <p:fltVal val="0.5"/>
                                          </p:val>
                                        </p:tav>
                                        <p:tav tm="100000">
                                          <p:val>
                                            <p:strVal val="#ppt_x"/>
                                          </p:val>
                                        </p:tav>
                                      </p:tavLst>
                                    </p:anim>
                                    <p:anim calcmode="lin" valueType="num">
                                      <p:cBhvr>
                                        <p:cTn id="82" dur="1000" fill="hold"/>
                                        <p:tgtEl>
                                          <p:spTgt spid="78864"/>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500"/>
                                  </p:stCondLst>
                                  <p:childTnLst>
                                    <p:set>
                                      <p:cBhvr>
                                        <p:cTn id="84" dur="1" fill="hold">
                                          <p:stCondLst>
                                            <p:cond delay="0"/>
                                          </p:stCondLst>
                                        </p:cTn>
                                        <p:tgtEl>
                                          <p:spTgt spid="78865"/>
                                        </p:tgtEl>
                                        <p:attrNameLst>
                                          <p:attrName>style.visibility</p:attrName>
                                        </p:attrNameLst>
                                      </p:cBhvr>
                                      <p:to>
                                        <p:strVal val="visible"/>
                                      </p:to>
                                    </p:set>
                                    <p:anim calcmode="lin" valueType="num">
                                      <p:cBhvr>
                                        <p:cTn id="85" dur="1000" fill="hold"/>
                                        <p:tgtEl>
                                          <p:spTgt spid="78865"/>
                                        </p:tgtEl>
                                        <p:attrNameLst>
                                          <p:attrName>ppt_w</p:attrName>
                                        </p:attrNameLst>
                                      </p:cBhvr>
                                      <p:tavLst>
                                        <p:tav tm="0">
                                          <p:val>
                                            <p:fltVal val="0"/>
                                          </p:val>
                                        </p:tav>
                                        <p:tav tm="100000">
                                          <p:val>
                                            <p:strVal val="#ppt_w"/>
                                          </p:val>
                                        </p:tav>
                                      </p:tavLst>
                                    </p:anim>
                                    <p:anim calcmode="lin" valueType="num">
                                      <p:cBhvr>
                                        <p:cTn id="86" dur="1000" fill="hold"/>
                                        <p:tgtEl>
                                          <p:spTgt spid="78865"/>
                                        </p:tgtEl>
                                        <p:attrNameLst>
                                          <p:attrName>ppt_h</p:attrName>
                                        </p:attrNameLst>
                                      </p:cBhvr>
                                      <p:tavLst>
                                        <p:tav tm="0">
                                          <p:val>
                                            <p:fltVal val="0"/>
                                          </p:val>
                                        </p:tav>
                                        <p:tav tm="100000">
                                          <p:val>
                                            <p:strVal val="#ppt_h"/>
                                          </p:val>
                                        </p:tav>
                                      </p:tavLst>
                                    </p:anim>
                                    <p:anim calcmode="lin" valueType="num">
                                      <p:cBhvr>
                                        <p:cTn id="87" dur="1000" fill="hold"/>
                                        <p:tgtEl>
                                          <p:spTgt spid="78865"/>
                                        </p:tgtEl>
                                        <p:attrNameLst>
                                          <p:attrName>ppt_x</p:attrName>
                                        </p:attrNameLst>
                                      </p:cBhvr>
                                      <p:tavLst>
                                        <p:tav tm="0">
                                          <p:val>
                                            <p:fltVal val="0.5"/>
                                          </p:val>
                                        </p:tav>
                                        <p:tav tm="100000">
                                          <p:val>
                                            <p:strVal val="#ppt_x"/>
                                          </p:val>
                                        </p:tav>
                                      </p:tavLst>
                                    </p:anim>
                                    <p:anim calcmode="lin" valueType="num">
                                      <p:cBhvr>
                                        <p:cTn id="88" dur="1000" fill="hold"/>
                                        <p:tgtEl>
                                          <p:spTgt spid="78865"/>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78866"/>
                                        </p:tgtEl>
                                        <p:attrNameLst>
                                          <p:attrName>style.visibility</p:attrName>
                                        </p:attrNameLst>
                                      </p:cBhvr>
                                      <p:to>
                                        <p:strVal val="visible"/>
                                      </p:to>
                                    </p:set>
                                    <p:anim calcmode="lin" valueType="num">
                                      <p:cBhvr>
                                        <p:cTn id="91" dur="1000" fill="hold"/>
                                        <p:tgtEl>
                                          <p:spTgt spid="78866"/>
                                        </p:tgtEl>
                                        <p:attrNameLst>
                                          <p:attrName>ppt_w</p:attrName>
                                        </p:attrNameLst>
                                      </p:cBhvr>
                                      <p:tavLst>
                                        <p:tav tm="0">
                                          <p:val>
                                            <p:fltVal val="0"/>
                                          </p:val>
                                        </p:tav>
                                        <p:tav tm="100000">
                                          <p:val>
                                            <p:strVal val="#ppt_w"/>
                                          </p:val>
                                        </p:tav>
                                      </p:tavLst>
                                    </p:anim>
                                    <p:anim calcmode="lin" valueType="num">
                                      <p:cBhvr>
                                        <p:cTn id="92" dur="1000" fill="hold"/>
                                        <p:tgtEl>
                                          <p:spTgt spid="78866"/>
                                        </p:tgtEl>
                                        <p:attrNameLst>
                                          <p:attrName>ppt_h</p:attrName>
                                        </p:attrNameLst>
                                      </p:cBhvr>
                                      <p:tavLst>
                                        <p:tav tm="0">
                                          <p:val>
                                            <p:fltVal val="0"/>
                                          </p:val>
                                        </p:tav>
                                        <p:tav tm="100000">
                                          <p:val>
                                            <p:strVal val="#ppt_h"/>
                                          </p:val>
                                        </p:tav>
                                      </p:tavLst>
                                    </p:anim>
                                    <p:anim calcmode="lin" valueType="num">
                                      <p:cBhvr>
                                        <p:cTn id="93" dur="1000" fill="hold"/>
                                        <p:tgtEl>
                                          <p:spTgt spid="78866"/>
                                        </p:tgtEl>
                                        <p:attrNameLst>
                                          <p:attrName>ppt_x</p:attrName>
                                        </p:attrNameLst>
                                      </p:cBhvr>
                                      <p:tavLst>
                                        <p:tav tm="0">
                                          <p:val>
                                            <p:fltVal val="0.5"/>
                                          </p:val>
                                        </p:tav>
                                        <p:tav tm="100000">
                                          <p:val>
                                            <p:strVal val="#ppt_x"/>
                                          </p:val>
                                        </p:tav>
                                      </p:tavLst>
                                    </p:anim>
                                    <p:anim calcmode="lin" valueType="num">
                                      <p:cBhvr>
                                        <p:cTn id="94" dur="1000" fill="hold"/>
                                        <p:tgtEl>
                                          <p:spTgt spid="78866"/>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78867"/>
                                        </p:tgtEl>
                                        <p:attrNameLst>
                                          <p:attrName>style.visibility</p:attrName>
                                        </p:attrNameLst>
                                      </p:cBhvr>
                                      <p:to>
                                        <p:strVal val="visible"/>
                                      </p:to>
                                    </p:set>
                                    <p:anim calcmode="lin" valueType="num">
                                      <p:cBhvr>
                                        <p:cTn id="97" dur="1000" fill="hold"/>
                                        <p:tgtEl>
                                          <p:spTgt spid="78867"/>
                                        </p:tgtEl>
                                        <p:attrNameLst>
                                          <p:attrName>ppt_w</p:attrName>
                                        </p:attrNameLst>
                                      </p:cBhvr>
                                      <p:tavLst>
                                        <p:tav tm="0">
                                          <p:val>
                                            <p:fltVal val="0"/>
                                          </p:val>
                                        </p:tav>
                                        <p:tav tm="100000">
                                          <p:val>
                                            <p:strVal val="#ppt_w"/>
                                          </p:val>
                                        </p:tav>
                                      </p:tavLst>
                                    </p:anim>
                                    <p:anim calcmode="lin" valueType="num">
                                      <p:cBhvr>
                                        <p:cTn id="98" dur="1000" fill="hold"/>
                                        <p:tgtEl>
                                          <p:spTgt spid="78867"/>
                                        </p:tgtEl>
                                        <p:attrNameLst>
                                          <p:attrName>ppt_h</p:attrName>
                                        </p:attrNameLst>
                                      </p:cBhvr>
                                      <p:tavLst>
                                        <p:tav tm="0">
                                          <p:val>
                                            <p:fltVal val="0"/>
                                          </p:val>
                                        </p:tav>
                                        <p:tav tm="100000">
                                          <p:val>
                                            <p:strVal val="#ppt_h"/>
                                          </p:val>
                                        </p:tav>
                                      </p:tavLst>
                                    </p:anim>
                                    <p:anim calcmode="lin" valueType="num">
                                      <p:cBhvr>
                                        <p:cTn id="99" dur="1000" fill="hold"/>
                                        <p:tgtEl>
                                          <p:spTgt spid="78867"/>
                                        </p:tgtEl>
                                        <p:attrNameLst>
                                          <p:attrName>ppt_x</p:attrName>
                                        </p:attrNameLst>
                                      </p:cBhvr>
                                      <p:tavLst>
                                        <p:tav tm="0">
                                          <p:val>
                                            <p:fltVal val="0.5"/>
                                          </p:val>
                                        </p:tav>
                                        <p:tav tm="100000">
                                          <p:val>
                                            <p:strVal val="#ppt_x"/>
                                          </p:val>
                                        </p:tav>
                                      </p:tavLst>
                                    </p:anim>
                                    <p:anim calcmode="lin" valueType="num">
                                      <p:cBhvr>
                                        <p:cTn id="100" dur="1000" fill="hold"/>
                                        <p:tgtEl>
                                          <p:spTgt spid="78867"/>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78868"/>
                                        </p:tgtEl>
                                        <p:attrNameLst>
                                          <p:attrName>style.visibility</p:attrName>
                                        </p:attrNameLst>
                                      </p:cBhvr>
                                      <p:to>
                                        <p:strVal val="visible"/>
                                      </p:to>
                                    </p:set>
                                    <p:anim calcmode="lin" valueType="num">
                                      <p:cBhvr>
                                        <p:cTn id="103" dur="1000" fill="hold"/>
                                        <p:tgtEl>
                                          <p:spTgt spid="78868"/>
                                        </p:tgtEl>
                                        <p:attrNameLst>
                                          <p:attrName>ppt_w</p:attrName>
                                        </p:attrNameLst>
                                      </p:cBhvr>
                                      <p:tavLst>
                                        <p:tav tm="0">
                                          <p:val>
                                            <p:fltVal val="0"/>
                                          </p:val>
                                        </p:tav>
                                        <p:tav tm="100000">
                                          <p:val>
                                            <p:strVal val="#ppt_w"/>
                                          </p:val>
                                        </p:tav>
                                      </p:tavLst>
                                    </p:anim>
                                    <p:anim calcmode="lin" valueType="num">
                                      <p:cBhvr>
                                        <p:cTn id="104" dur="1000" fill="hold"/>
                                        <p:tgtEl>
                                          <p:spTgt spid="78868"/>
                                        </p:tgtEl>
                                        <p:attrNameLst>
                                          <p:attrName>ppt_h</p:attrName>
                                        </p:attrNameLst>
                                      </p:cBhvr>
                                      <p:tavLst>
                                        <p:tav tm="0">
                                          <p:val>
                                            <p:fltVal val="0"/>
                                          </p:val>
                                        </p:tav>
                                        <p:tav tm="100000">
                                          <p:val>
                                            <p:strVal val="#ppt_h"/>
                                          </p:val>
                                        </p:tav>
                                      </p:tavLst>
                                    </p:anim>
                                    <p:anim calcmode="lin" valueType="num">
                                      <p:cBhvr>
                                        <p:cTn id="105" dur="1000" fill="hold"/>
                                        <p:tgtEl>
                                          <p:spTgt spid="78868"/>
                                        </p:tgtEl>
                                        <p:attrNameLst>
                                          <p:attrName>ppt_x</p:attrName>
                                        </p:attrNameLst>
                                      </p:cBhvr>
                                      <p:tavLst>
                                        <p:tav tm="0">
                                          <p:val>
                                            <p:fltVal val="0.5"/>
                                          </p:val>
                                        </p:tav>
                                        <p:tav tm="100000">
                                          <p:val>
                                            <p:strVal val="#ppt_x"/>
                                          </p:val>
                                        </p:tav>
                                      </p:tavLst>
                                    </p:anim>
                                    <p:anim calcmode="lin" valueType="num">
                                      <p:cBhvr>
                                        <p:cTn id="106" dur="1000" fill="hold"/>
                                        <p:tgtEl>
                                          <p:spTgt spid="78868"/>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78869"/>
                                        </p:tgtEl>
                                        <p:attrNameLst>
                                          <p:attrName>style.visibility</p:attrName>
                                        </p:attrNameLst>
                                      </p:cBhvr>
                                      <p:to>
                                        <p:strVal val="visible"/>
                                      </p:to>
                                    </p:set>
                                    <p:anim calcmode="lin" valueType="num">
                                      <p:cBhvr>
                                        <p:cTn id="109" dur="1000" fill="hold"/>
                                        <p:tgtEl>
                                          <p:spTgt spid="78869"/>
                                        </p:tgtEl>
                                        <p:attrNameLst>
                                          <p:attrName>ppt_w</p:attrName>
                                        </p:attrNameLst>
                                      </p:cBhvr>
                                      <p:tavLst>
                                        <p:tav tm="0">
                                          <p:val>
                                            <p:fltVal val="0"/>
                                          </p:val>
                                        </p:tav>
                                        <p:tav tm="100000">
                                          <p:val>
                                            <p:strVal val="#ppt_w"/>
                                          </p:val>
                                        </p:tav>
                                      </p:tavLst>
                                    </p:anim>
                                    <p:anim calcmode="lin" valueType="num">
                                      <p:cBhvr>
                                        <p:cTn id="110" dur="1000" fill="hold"/>
                                        <p:tgtEl>
                                          <p:spTgt spid="78869"/>
                                        </p:tgtEl>
                                        <p:attrNameLst>
                                          <p:attrName>ppt_h</p:attrName>
                                        </p:attrNameLst>
                                      </p:cBhvr>
                                      <p:tavLst>
                                        <p:tav tm="0">
                                          <p:val>
                                            <p:fltVal val="0"/>
                                          </p:val>
                                        </p:tav>
                                        <p:tav tm="100000">
                                          <p:val>
                                            <p:strVal val="#ppt_h"/>
                                          </p:val>
                                        </p:tav>
                                      </p:tavLst>
                                    </p:anim>
                                    <p:anim calcmode="lin" valueType="num">
                                      <p:cBhvr>
                                        <p:cTn id="111" dur="1000" fill="hold"/>
                                        <p:tgtEl>
                                          <p:spTgt spid="78869"/>
                                        </p:tgtEl>
                                        <p:attrNameLst>
                                          <p:attrName>ppt_x</p:attrName>
                                        </p:attrNameLst>
                                      </p:cBhvr>
                                      <p:tavLst>
                                        <p:tav tm="0">
                                          <p:val>
                                            <p:fltVal val="0.5"/>
                                          </p:val>
                                        </p:tav>
                                        <p:tav tm="100000">
                                          <p:val>
                                            <p:strVal val="#ppt_x"/>
                                          </p:val>
                                        </p:tav>
                                      </p:tavLst>
                                    </p:anim>
                                    <p:anim calcmode="lin" valueType="num">
                                      <p:cBhvr>
                                        <p:cTn id="112" dur="1000" fill="hold"/>
                                        <p:tgtEl>
                                          <p:spTgt spid="78869"/>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78870"/>
                                        </p:tgtEl>
                                        <p:attrNameLst>
                                          <p:attrName>style.visibility</p:attrName>
                                        </p:attrNameLst>
                                      </p:cBhvr>
                                      <p:to>
                                        <p:strVal val="visible"/>
                                      </p:to>
                                    </p:set>
                                    <p:anim calcmode="lin" valueType="num">
                                      <p:cBhvr>
                                        <p:cTn id="115" dur="1000" fill="hold"/>
                                        <p:tgtEl>
                                          <p:spTgt spid="78870"/>
                                        </p:tgtEl>
                                        <p:attrNameLst>
                                          <p:attrName>ppt_w</p:attrName>
                                        </p:attrNameLst>
                                      </p:cBhvr>
                                      <p:tavLst>
                                        <p:tav tm="0">
                                          <p:val>
                                            <p:fltVal val="0"/>
                                          </p:val>
                                        </p:tav>
                                        <p:tav tm="100000">
                                          <p:val>
                                            <p:strVal val="#ppt_w"/>
                                          </p:val>
                                        </p:tav>
                                      </p:tavLst>
                                    </p:anim>
                                    <p:anim calcmode="lin" valueType="num">
                                      <p:cBhvr>
                                        <p:cTn id="116" dur="1000" fill="hold"/>
                                        <p:tgtEl>
                                          <p:spTgt spid="78870"/>
                                        </p:tgtEl>
                                        <p:attrNameLst>
                                          <p:attrName>ppt_h</p:attrName>
                                        </p:attrNameLst>
                                      </p:cBhvr>
                                      <p:tavLst>
                                        <p:tav tm="0">
                                          <p:val>
                                            <p:fltVal val="0"/>
                                          </p:val>
                                        </p:tav>
                                        <p:tav tm="100000">
                                          <p:val>
                                            <p:strVal val="#ppt_h"/>
                                          </p:val>
                                        </p:tav>
                                      </p:tavLst>
                                    </p:anim>
                                    <p:anim calcmode="lin" valueType="num">
                                      <p:cBhvr>
                                        <p:cTn id="117" dur="1000" fill="hold"/>
                                        <p:tgtEl>
                                          <p:spTgt spid="78870"/>
                                        </p:tgtEl>
                                        <p:attrNameLst>
                                          <p:attrName>ppt_x</p:attrName>
                                        </p:attrNameLst>
                                      </p:cBhvr>
                                      <p:tavLst>
                                        <p:tav tm="0">
                                          <p:val>
                                            <p:fltVal val="0.5"/>
                                          </p:val>
                                        </p:tav>
                                        <p:tav tm="100000">
                                          <p:val>
                                            <p:strVal val="#ppt_x"/>
                                          </p:val>
                                        </p:tav>
                                      </p:tavLst>
                                    </p:anim>
                                    <p:anim calcmode="lin" valueType="num">
                                      <p:cBhvr>
                                        <p:cTn id="118" dur="1000" fill="hold"/>
                                        <p:tgtEl>
                                          <p:spTgt spid="78870"/>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nodeType="withEffect">
                                  <p:stCondLst>
                                    <p:cond delay="0"/>
                                  </p:stCondLst>
                                  <p:childTnLst>
                                    <p:set>
                                      <p:cBhvr>
                                        <p:cTn id="120" dur="1" fill="hold">
                                          <p:stCondLst>
                                            <p:cond delay="0"/>
                                          </p:stCondLst>
                                        </p:cTn>
                                        <p:tgtEl>
                                          <p:spTgt spid="2"/>
                                        </p:tgtEl>
                                        <p:attrNameLst>
                                          <p:attrName>style.visibility</p:attrName>
                                        </p:attrNameLst>
                                      </p:cBhvr>
                                      <p:to>
                                        <p:strVal val="visible"/>
                                      </p:to>
                                    </p:set>
                                    <p:anim calcmode="lin" valueType="num">
                                      <p:cBhvr>
                                        <p:cTn id="121" dur="1000" fill="hold"/>
                                        <p:tgtEl>
                                          <p:spTgt spid="2"/>
                                        </p:tgtEl>
                                        <p:attrNameLst>
                                          <p:attrName>ppt_w</p:attrName>
                                        </p:attrNameLst>
                                      </p:cBhvr>
                                      <p:tavLst>
                                        <p:tav tm="0">
                                          <p:val>
                                            <p:fltVal val="0"/>
                                          </p:val>
                                        </p:tav>
                                        <p:tav tm="100000">
                                          <p:val>
                                            <p:strVal val="#ppt_w"/>
                                          </p:val>
                                        </p:tav>
                                      </p:tavLst>
                                    </p:anim>
                                    <p:anim calcmode="lin" valueType="num">
                                      <p:cBhvr>
                                        <p:cTn id="122" dur="1000" fill="hold"/>
                                        <p:tgtEl>
                                          <p:spTgt spid="2"/>
                                        </p:tgtEl>
                                        <p:attrNameLst>
                                          <p:attrName>ppt_h</p:attrName>
                                        </p:attrNameLst>
                                      </p:cBhvr>
                                      <p:tavLst>
                                        <p:tav tm="0">
                                          <p:val>
                                            <p:fltVal val="0"/>
                                          </p:val>
                                        </p:tav>
                                        <p:tav tm="100000">
                                          <p:val>
                                            <p:strVal val="#ppt_h"/>
                                          </p:val>
                                        </p:tav>
                                      </p:tavLst>
                                    </p:anim>
                                    <p:anim calcmode="lin" valueType="num">
                                      <p:cBhvr>
                                        <p:cTn id="123" dur="1000" fill="hold"/>
                                        <p:tgtEl>
                                          <p:spTgt spid="2"/>
                                        </p:tgtEl>
                                        <p:attrNameLst>
                                          <p:attrName>ppt_x</p:attrName>
                                        </p:attrNameLst>
                                      </p:cBhvr>
                                      <p:tavLst>
                                        <p:tav tm="0">
                                          <p:val>
                                            <p:fltVal val="0.5"/>
                                          </p:val>
                                        </p:tav>
                                        <p:tav tm="100000">
                                          <p:val>
                                            <p:strVal val="#ppt_x"/>
                                          </p:val>
                                        </p:tav>
                                      </p:tavLst>
                                    </p:anim>
                                    <p:anim calcmode="lin" valueType="num">
                                      <p:cBhvr>
                                        <p:cTn id="124" dur="1000" fill="hold"/>
                                        <p:tgtEl>
                                          <p:spTgt spid="2"/>
                                        </p:tgtEl>
                                        <p:attrNameLst>
                                          <p:attrName>ppt_y</p:attrName>
                                        </p:attrNameLst>
                                      </p:cBhvr>
                                      <p:tavLst>
                                        <p:tav tm="0">
                                          <p:val>
                                            <p:fltVal val="0.5"/>
                                          </p:val>
                                        </p:tav>
                                        <p:tav tm="100000">
                                          <p:val>
                                            <p:strVal val="#ppt_y"/>
                                          </p:val>
                                        </p:tav>
                                      </p:tavLst>
                                    </p:anim>
                                  </p:childTnLst>
                                </p:cTn>
                              </p:par>
                              <p:par>
                                <p:cTn id="125" presetID="23" presetClass="entr" presetSubtype="528" repeatCount="indefinite" fill="hold" grpId="0" nodeType="with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p:cTn id="127" dur="1000" fill="hold"/>
                                        <p:tgtEl>
                                          <p:spTgt spid="3"/>
                                        </p:tgtEl>
                                        <p:attrNameLst>
                                          <p:attrName>ppt_w</p:attrName>
                                        </p:attrNameLst>
                                      </p:cBhvr>
                                      <p:tavLst>
                                        <p:tav tm="0">
                                          <p:val>
                                            <p:fltVal val="0"/>
                                          </p:val>
                                        </p:tav>
                                        <p:tav tm="100000">
                                          <p:val>
                                            <p:strVal val="#ppt_w"/>
                                          </p:val>
                                        </p:tav>
                                      </p:tavLst>
                                    </p:anim>
                                    <p:anim calcmode="lin" valueType="num">
                                      <p:cBhvr>
                                        <p:cTn id="128" dur="1000" fill="hold"/>
                                        <p:tgtEl>
                                          <p:spTgt spid="3"/>
                                        </p:tgtEl>
                                        <p:attrNameLst>
                                          <p:attrName>ppt_h</p:attrName>
                                        </p:attrNameLst>
                                      </p:cBhvr>
                                      <p:tavLst>
                                        <p:tav tm="0">
                                          <p:val>
                                            <p:fltVal val="0"/>
                                          </p:val>
                                        </p:tav>
                                        <p:tav tm="100000">
                                          <p:val>
                                            <p:strVal val="#ppt_h"/>
                                          </p:val>
                                        </p:tav>
                                      </p:tavLst>
                                    </p:anim>
                                    <p:anim calcmode="lin" valueType="num">
                                      <p:cBhvr>
                                        <p:cTn id="129" dur="1000" fill="hold"/>
                                        <p:tgtEl>
                                          <p:spTgt spid="3"/>
                                        </p:tgtEl>
                                        <p:attrNameLst>
                                          <p:attrName>ppt_x</p:attrName>
                                        </p:attrNameLst>
                                      </p:cBhvr>
                                      <p:tavLst>
                                        <p:tav tm="0">
                                          <p:val>
                                            <p:fltVal val="0.5"/>
                                          </p:val>
                                        </p:tav>
                                        <p:tav tm="100000">
                                          <p:val>
                                            <p:strVal val="#ppt_x"/>
                                          </p:val>
                                        </p:tav>
                                      </p:tavLst>
                                    </p:anim>
                                    <p:anim calcmode="lin" valueType="num">
                                      <p:cBhvr>
                                        <p:cTn id="130" dur="1000" fill="hold"/>
                                        <p:tgtEl>
                                          <p:spTgt spid="3"/>
                                        </p:tgtEl>
                                        <p:attrNameLst>
                                          <p:attrName>ppt_y</p:attrName>
                                        </p:attrNameLst>
                                      </p:cBhvr>
                                      <p:tavLst>
                                        <p:tav tm="0">
                                          <p:val>
                                            <p:fltVal val="0.5"/>
                                          </p:val>
                                        </p:tav>
                                        <p:tav tm="100000">
                                          <p:val>
                                            <p:strVal val="#ppt_y"/>
                                          </p:val>
                                        </p:tav>
                                      </p:tavLst>
                                    </p:anim>
                                  </p:childTnLst>
                                </p:cTn>
                              </p:par>
                              <p:par>
                                <p:cTn id="131" presetID="23" presetClass="entr" presetSubtype="528" repeatCount="indefinite" fill="hold" grpId="0" nodeType="withEffect">
                                  <p:stCondLst>
                                    <p:cond delay="0"/>
                                  </p:stCondLst>
                                  <p:childTnLst>
                                    <p:set>
                                      <p:cBhvr>
                                        <p:cTn id="132" dur="1" fill="hold">
                                          <p:stCondLst>
                                            <p:cond delay="0"/>
                                          </p:stCondLst>
                                        </p:cTn>
                                        <p:tgtEl>
                                          <p:spTgt spid="4"/>
                                        </p:tgtEl>
                                        <p:attrNameLst>
                                          <p:attrName>style.visibility</p:attrName>
                                        </p:attrNameLst>
                                      </p:cBhvr>
                                      <p:to>
                                        <p:strVal val="visible"/>
                                      </p:to>
                                    </p:set>
                                    <p:anim calcmode="lin" valueType="num">
                                      <p:cBhvr>
                                        <p:cTn id="133" dur="1000" fill="hold"/>
                                        <p:tgtEl>
                                          <p:spTgt spid="4"/>
                                        </p:tgtEl>
                                        <p:attrNameLst>
                                          <p:attrName>ppt_w</p:attrName>
                                        </p:attrNameLst>
                                      </p:cBhvr>
                                      <p:tavLst>
                                        <p:tav tm="0">
                                          <p:val>
                                            <p:fltVal val="0"/>
                                          </p:val>
                                        </p:tav>
                                        <p:tav tm="100000">
                                          <p:val>
                                            <p:strVal val="#ppt_w"/>
                                          </p:val>
                                        </p:tav>
                                      </p:tavLst>
                                    </p:anim>
                                    <p:anim calcmode="lin" valueType="num">
                                      <p:cBhvr>
                                        <p:cTn id="134" dur="1000" fill="hold"/>
                                        <p:tgtEl>
                                          <p:spTgt spid="4"/>
                                        </p:tgtEl>
                                        <p:attrNameLst>
                                          <p:attrName>ppt_h</p:attrName>
                                        </p:attrNameLst>
                                      </p:cBhvr>
                                      <p:tavLst>
                                        <p:tav tm="0">
                                          <p:val>
                                            <p:fltVal val="0"/>
                                          </p:val>
                                        </p:tav>
                                        <p:tav tm="100000">
                                          <p:val>
                                            <p:strVal val="#ppt_h"/>
                                          </p:val>
                                        </p:tav>
                                      </p:tavLst>
                                    </p:anim>
                                    <p:anim calcmode="lin" valueType="num">
                                      <p:cBhvr>
                                        <p:cTn id="135" dur="1000" fill="hold"/>
                                        <p:tgtEl>
                                          <p:spTgt spid="4"/>
                                        </p:tgtEl>
                                        <p:attrNameLst>
                                          <p:attrName>ppt_x</p:attrName>
                                        </p:attrNameLst>
                                      </p:cBhvr>
                                      <p:tavLst>
                                        <p:tav tm="0">
                                          <p:val>
                                            <p:fltVal val="0.5"/>
                                          </p:val>
                                        </p:tav>
                                        <p:tav tm="100000">
                                          <p:val>
                                            <p:strVal val="#ppt_x"/>
                                          </p:val>
                                        </p:tav>
                                      </p:tavLst>
                                    </p:anim>
                                    <p:anim calcmode="lin" valueType="num">
                                      <p:cBhvr>
                                        <p:cTn id="136" dur="1000" fill="hold"/>
                                        <p:tgtEl>
                                          <p:spTgt spid="4"/>
                                        </p:tgtEl>
                                        <p:attrNameLst>
                                          <p:attrName>ppt_y</p:attrName>
                                        </p:attrNameLst>
                                      </p:cBhvr>
                                      <p:tavLst>
                                        <p:tav tm="0">
                                          <p:val>
                                            <p:fltVal val="0.5"/>
                                          </p:val>
                                        </p:tav>
                                        <p:tav tm="100000">
                                          <p:val>
                                            <p:strVal val="#ppt_y"/>
                                          </p:val>
                                        </p:tav>
                                      </p:tavLst>
                                    </p:anim>
                                  </p:childTnLst>
                                </p:cTn>
                              </p:par>
                              <p:par>
                                <p:cTn id="137" presetID="23" presetClass="entr" presetSubtype="528" repeatCount="indefinite" fill="hold" nodeType="withEffect">
                                  <p:stCondLst>
                                    <p:cond delay="0"/>
                                  </p:stCondLst>
                                  <p:childTnLst>
                                    <p:set>
                                      <p:cBhvr>
                                        <p:cTn id="138" dur="1" fill="hold">
                                          <p:stCondLst>
                                            <p:cond delay="0"/>
                                          </p:stCondLst>
                                        </p:cTn>
                                        <p:tgtEl>
                                          <p:spTgt spid="5"/>
                                        </p:tgtEl>
                                        <p:attrNameLst>
                                          <p:attrName>style.visibility</p:attrName>
                                        </p:attrNameLst>
                                      </p:cBhvr>
                                      <p:to>
                                        <p:strVal val="visible"/>
                                      </p:to>
                                    </p:set>
                                    <p:anim calcmode="lin" valueType="num">
                                      <p:cBhvr>
                                        <p:cTn id="139" dur="1000" fill="hold"/>
                                        <p:tgtEl>
                                          <p:spTgt spid="5"/>
                                        </p:tgtEl>
                                        <p:attrNameLst>
                                          <p:attrName>ppt_w</p:attrName>
                                        </p:attrNameLst>
                                      </p:cBhvr>
                                      <p:tavLst>
                                        <p:tav tm="0">
                                          <p:val>
                                            <p:fltVal val="0"/>
                                          </p:val>
                                        </p:tav>
                                        <p:tav tm="100000">
                                          <p:val>
                                            <p:strVal val="#ppt_w"/>
                                          </p:val>
                                        </p:tav>
                                      </p:tavLst>
                                    </p:anim>
                                    <p:anim calcmode="lin" valueType="num">
                                      <p:cBhvr>
                                        <p:cTn id="140" dur="1000" fill="hold"/>
                                        <p:tgtEl>
                                          <p:spTgt spid="5"/>
                                        </p:tgtEl>
                                        <p:attrNameLst>
                                          <p:attrName>ppt_h</p:attrName>
                                        </p:attrNameLst>
                                      </p:cBhvr>
                                      <p:tavLst>
                                        <p:tav tm="0">
                                          <p:val>
                                            <p:fltVal val="0"/>
                                          </p:val>
                                        </p:tav>
                                        <p:tav tm="100000">
                                          <p:val>
                                            <p:strVal val="#ppt_h"/>
                                          </p:val>
                                        </p:tav>
                                      </p:tavLst>
                                    </p:anim>
                                    <p:anim calcmode="lin" valueType="num">
                                      <p:cBhvr>
                                        <p:cTn id="141" dur="1000" fill="hold"/>
                                        <p:tgtEl>
                                          <p:spTgt spid="5"/>
                                        </p:tgtEl>
                                        <p:attrNameLst>
                                          <p:attrName>ppt_x</p:attrName>
                                        </p:attrNameLst>
                                      </p:cBhvr>
                                      <p:tavLst>
                                        <p:tav tm="0">
                                          <p:val>
                                            <p:fltVal val="0.5"/>
                                          </p:val>
                                        </p:tav>
                                        <p:tav tm="100000">
                                          <p:val>
                                            <p:strVal val="#ppt_x"/>
                                          </p:val>
                                        </p:tav>
                                      </p:tavLst>
                                    </p:anim>
                                    <p:anim calcmode="lin" valueType="num">
                                      <p:cBhvr>
                                        <p:cTn id="142" dur="1000" fill="hold"/>
                                        <p:tgtEl>
                                          <p:spTgt spid="5"/>
                                        </p:tgtEl>
                                        <p:attrNameLst>
                                          <p:attrName>ppt_y</p:attrName>
                                        </p:attrNameLst>
                                      </p:cBhvr>
                                      <p:tavLst>
                                        <p:tav tm="0">
                                          <p:val>
                                            <p:fltVal val="0.5"/>
                                          </p:val>
                                        </p:tav>
                                        <p:tav tm="100000">
                                          <p:val>
                                            <p:strVal val="#ppt_y"/>
                                          </p:val>
                                        </p:tav>
                                      </p:tavLst>
                                    </p:anim>
                                  </p:childTnLst>
                                </p:cTn>
                              </p:par>
                              <p:par>
                                <p:cTn id="143" presetID="23" presetClass="entr" presetSubtype="528" repeatCount="indefinite" fill="hold" nodeType="withEffect">
                                  <p:stCondLst>
                                    <p:cond delay="500"/>
                                  </p:stCondLst>
                                  <p:childTnLst>
                                    <p:set>
                                      <p:cBhvr>
                                        <p:cTn id="144" dur="1" fill="hold">
                                          <p:stCondLst>
                                            <p:cond delay="0"/>
                                          </p:stCondLst>
                                        </p:cTn>
                                        <p:tgtEl>
                                          <p:spTgt spid="6"/>
                                        </p:tgtEl>
                                        <p:attrNameLst>
                                          <p:attrName>style.visibility</p:attrName>
                                        </p:attrNameLst>
                                      </p:cBhvr>
                                      <p:to>
                                        <p:strVal val="visible"/>
                                      </p:to>
                                    </p:set>
                                    <p:anim calcmode="lin" valueType="num">
                                      <p:cBhvr>
                                        <p:cTn id="145" dur="1000" fill="hold"/>
                                        <p:tgtEl>
                                          <p:spTgt spid="6"/>
                                        </p:tgtEl>
                                        <p:attrNameLst>
                                          <p:attrName>ppt_w</p:attrName>
                                        </p:attrNameLst>
                                      </p:cBhvr>
                                      <p:tavLst>
                                        <p:tav tm="0">
                                          <p:val>
                                            <p:fltVal val="0"/>
                                          </p:val>
                                        </p:tav>
                                        <p:tav tm="100000">
                                          <p:val>
                                            <p:strVal val="#ppt_w"/>
                                          </p:val>
                                        </p:tav>
                                      </p:tavLst>
                                    </p:anim>
                                    <p:anim calcmode="lin" valueType="num">
                                      <p:cBhvr>
                                        <p:cTn id="146" dur="1000" fill="hold"/>
                                        <p:tgtEl>
                                          <p:spTgt spid="6"/>
                                        </p:tgtEl>
                                        <p:attrNameLst>
                                          <p:attrName>ppt_h</p:attrName>
                                        </p:attrNameLst>
                                      </p:cBhvr>
                                      <p:tavLst>
                                        <p:tav tm="0">
                                          <p:val>
                                            <p:fltVal val="0"/>
                                          </p:val>
                                        </p:tav>
                                        <p:tav tm="100000">
                                          <p:val>
                                            <p:strVal val="#ppt_h"/>
                                          </p:val>
                                        </p:tav>
                                      </p:tavLst>
                                    </p:anim>
                                    <p:anim calcmode="lin" valueType="num">
                                      <p:cBhvr>
                                        <p:cTn id="147" dur="1000" fill="hold"/>
                                        <p:tgtEl>
                                          <p:spTgt spid="6"/>
                                        </p:tgtEl>
                                        <p:attrNameLst>
                                          <p:attrName>ppt_x</p:attrName>
                                        </p:attrNameLst>
                                      </p:cBhvr>
                                      <p:tavLst>
                                        <p:tav tm="0">
                                          <p:val>
                                            <p:fltVal val="0.5"/>
                                          </p:val>
                                        </p:tav>
                                        <p:tav tm="100000">
                                          <p:val>
                                            <p:strVal val="#ppt_x"/>
                                          </p:val>
                                        </p:tav>
                                      </p:tavLst>
                                    </p:anim>
                                    <p:anim calcmode="lin" valueType="num">
                                      <p:cBhvr>
                                        <p:cTn id="148" dur="1000" fill="hold"/>
                                        <p:tgtEl>
                                          <p:spTgt spid="6"/>
                                        </p:tgtEl>
                                        <p:attrNameLst>
                                          <p:attrName>ppt_y</p:attrName>
                                        </p:attrNameLst>
                                      </p:cBhvr>
                                      <p:tavLst>
                                        <p:tav tm="0">
                                          <p:val>
                                            <p:fltVal val="0.5"/>
                                          </p:val>
                                        </p:tav>
                                        <p:tav tm="100000">
                                          <p:val>
                                            <p:strVal val="#ppt_y"/>
                                          </p:val>
                                        </p:tav>
                                      </p:tavLst>
                                    </p:anim>
                                  </p:childTnLst>
                                </p:cTn>
                              </p:par>
                              <p:par>
                                <p:cTn id="149" presetID="23" presetClass="entr" presetSubtype="528" repeatCount="indefinite"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 calcmode="lin" valueType="num">
                                      <p:cBhvr>
                                        <p:cTn id="151" dur="1000" fill="hold"/>
                                        <p:tgtEl>
                                          <p:spTgt spid="7"/>
                                        </p:tgtEl>
                                        <p:attrNameLst>
                                          <p:attrName>ppt_w</p:attrName>
                                        </p:attrNameLst>
                                      </p:cBhvr>
                                      <p:tavLst>
                                        <p:tav tm="0">
                                          <p:val>
                                            <p:fltVal val="0"/>
                                          </p:val>
                                        </p:tav>
                                        <p:tav tm="100000">
                                          <p:val>
                                            <p:strVal val="#ppt_w"/>
                                          </p:val>
                                        </p:tav>
                                      </p:tavLst>
                                    </p:anim>
                                    <p:anim calcmode="lin" valueType="num">
                                      <p:cBhvr>
                                        <p:cTn id="152" dur="1000" fill="hold"/>
                                        <p:tgtEl>
                                          <p:spTgt spid="7"/>
                                        </p:tgtEl>
                                        <p:attrNameLst>
                                          <p:attrName>ppt_h</p:attrName>
                                        </p:attrNameLst>
                                      </p:cBhvr>
                                      <p:tavLst>
                                        <p:tav tm="0">
                                          <p:val>
                                            <p:fltVal val="0"/>
                                          </p:val>
                                        </p:tav>
                                        <p:tav tm="100000">
                                          <p:val>
                                            <p:strVal val="#ppt_h"/>
                                          </p:val>
                                        </p:tav>
                                      </p:tavLst>
                                    </p:anim>
                                    <p:anim calcmode="lin" valueType="num">
                                      <p:cBhvr>
                                        <p:cTn id="153" dur="1000" fill="hold"/>
                                        <p:tgtEl>
                                          <p:spTgt spid="7"/>
                                        </p:tgtEl>
                                        <p:attrNameLst>
                                          <p:attrName>ppt_x</p:attrName>
                                        </p:attrNameLst>
                                      </p:cBhvr>
                                      <p:tavLst>
                                        <p:tav tm="0">
                                          <p:val>
                                            <p:fltVal val="0.5"/>
                                          </p:val>
                                        </p:tav>
                                        <p:tav tm="100000">
                                          <p:val>
                                            <p:strVal val="#ppt_x"/>
                                          </p:val>
                                        </p:tav>
                                      </p:tavLst>
                                    </p:anim>
                                    <p:anim calcmode="lin" valueType="num">
                                      <p:cBhvr>
                                        <p:cTn id="154" dur="1000" fill="hold"/>
                                        <p:tgtEl>
                                          <p:spTgt spid="7"/>
                                        </p:tgtEl>
                                        <p:attrNameLst>
                                          <p:attrName>ppt_y</p:attrName>
                                        </p:attrNameLst>
                                      </p:cBhvr>
                                      <p:tavLst>
                                        <p:tav tm="0">
                                          <p:val>
                                            <p:fltVal val="0.5"/>
                                          </p:val>
                                        </p:tav>
                                        <p:tav tm="100000">
                                          <p:val>
                                            <p:strVal val="#ppt_y"/>
                                          </p:val>
                                        </p:tav>
                                      </p:tavLst>
                                    </p:anim>
                                  </p:childTnLst>
                                </p:cTn>
                              </p:par>
                              <p:par>
                                <p:cTn id="155" presetID="23" presetClass="entr" presetSubtype="528" repeatCount="indefinite" fill="hold" nodeType="withEffect">
                                  <p:stCondLst>
                                    <p:cond delay="0"/>
                                  </p:stCondLst>
                                  <p:childTnLst>
                                    <p:set>
                                      <p:cBhvr>
                                        <p:cTn id="156" dur="1" fill="hold">
                                          <p:stCondLst>
                                            <p:cond delay="0"/>
                                          </p:stCondLst>
                                        </p:cTn>
                                        <p:tgtEl>
                                          <p:spTgt spid="8"/>
                                        </p:tgtEl>
                                        <p:attrNameLst>
                                          <p:attrName>style.visibility</p:attrName>
                                        </p:attrNameLst>
                                      </p:cBhvr>
                                      <p:to>
                                        <p:strVal val="visible"/>
                                      </p:to>
                                    </p:set>
                                    <p:anim calcmode="lin" valueType="num">
                                      <p:cBhvr>
                                        <p:cTn id="157" dur="1000" fill="hold"/>
                                        <p:tgtEl>
                                          <p:spTgt spid="8"/>
                                        </p:tgtEl>
                                        <p:attrNameLst>
                                          <p:attrName>ppt_w</p:attrName>
                                        </p:attrNameLst>
                                      </p:cBhvr>
                                      <p:tavLst>
                                        <p:tav tm="0">
                                          <p:val>
                                            <p:fltVal val="0"/>
                                          </p:val>
                                        </p:tav>
                                        <p:tav tm="100000">
                                          <p:val>
                                            <p:strVal val="#ppt_w"/>
                                          </p:val>
                                        </p:tav>
                                      </p:tavLst>
                                    </p:anim>
                                    <p:anim calcmode="lin" valueType="num">
                                      <p:cBhvr>
                                        <p:cTn id="158" dur="1000" fill="hold"/>
                                        <p:tgtEl>
                                          <p:spTgt spid="8"/>
                                        </p:tgtEl>
                                        <p:attrNameLst>
                                          <p:attrName>ppt_h</p:attrName>
                                        </p:attrNameLst>
                                      </p:cBhvr>
                                      <p:tavLst>
                                        <p:tav tm="0">
                                          <p:val>
                                            <p:fltVal val="0"/>
                                          </p:val>
                                        </p:tav>
                                        <p:tav tm="100000">
                                          <p:val>
                                            <p:strVal val="#ppt_h"/>
                                          </p:val>
                                        </p:tav>
                                      </p:tavLst>
                                    </p:anim>
                                    <p:anim calcmode="lin" valueType="num">
                                      <p:cBhvr>
                                        <p:cTn id="159" dur="1000" fill="hold"/>
                                        <p:tgtEl>
                                          <p:spTgt spid="8"/>
                                        </p:tgtEl>
                                        <p:attrNameLst>
                                          <p:attrName>ppt_x</p:attrName>
                                        </p:attrNameLst>
                                      </p:cBhvr>
                                      <p:tavLst>
                                        <p:tav tm="0">
                                          <p:val>
                                            <p:fltVal val="0.5"/>
                                          </p:val>
                                        </p:tav>
                                        <p:tav tm="100000">
                                          <p:val>
                                            <p:strVal val="#ppt_x"/>
                                          </p:val>
                                        </p:tav>
                                      </p:tavLst>
                                    </p:anim>
                                    <p:anim calcmode="lin" valueType="num">
                                      <p:cBhvr>
                                        <p:cTn id="160"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1" repeatCount="2000" fill="hold" display="0">
                  <p:stCondLst>
                    <p:cond delay="indefinite"/>
                  </p:stCondLst>
                  <p:endCondLst>
                    <p:cond evt="onPrev" delay="0">
                      <p:tgtEl>
                        <p:sldTgt/>
                      </p:tgtEl>
                    </p:cond>
                    <p:cond evt="onStopAudio" delay="0">
                      <p:tgtEl>
                        <p:sldTgt/>
                      </p:tgtEl>
                    </p:cond>
                  </p:endCondLst>
                </p:cTn>
                <p:tgtEl>
                  <p:spTgt spid="78872"/>
                </p:tgtEl>
              </p:cMediaNode>
            </p:audio>
          </p:childTnLst>
        </p:cTn>
      </p:par>
    </p:tnLst>
    <p:bldLst>
      <p:bldP spid="78851" grpId="0" animBg="1"/>
      <p:bldP spid="78852" grpId="0" animBg="1"/>
      <p:bldP spid="78855" grpId="0" animBg="1"/>
      <p:bldP spid="78858" grpId="0" animBg="1"/>
      <p:bldP spid="78859" grpId="0" animBg="1"/>
      <p:bldP spid="78861" grpId="0" animBg="1"/>
      <p:bldP spid="78863" grpId="0" animBg="1"/>
      <p:bldP spid="78864" grpId="0" animBg="1"/>
      <p:bldP spid="78866" grpId="0" animBg="1"/>
      <p:bldP spid="78868" grpId="0" animBg="1"/>
      <p:bldP spid="78869" grpId="0" animBg="1"/>
      <p:bldP spid="3"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4102"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 name="Rectangle 2"/>
          <p:cNvSpPr>
            <a:spLocks noChangeArrowheads="1"/>
          </p:cNvSpPr>
          <p:nvPr/>
        </p:nvSpPr>
        <p:spPr bwMode="auto">
          <a:xfrm>
            <a:off x="477838" y="1238250"/>
            <a:ext cx="81883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1. Ở đậu Hà Lan, gen quy định màu sắc hạt có 2</a:t>
            </a:r>
          </a:p>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alen. Alen A quy định hạt màu vàng trội hoàn toàn </a:t>
            </a:r>
          </a:p>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so với alen a quy định hạt xanh. Cho 2 cây thuần</a:t>
            </a:r>
          </a:p>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chuẩn hạt vàng lai với hạt xanh thu được F1, cho F1</a:t>
            </a:r>
          </a:p>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tự thụ thu được F2. Hỏi kiểu hình và kiểu gen ở F2.</a:t>
            </a:r>
          </a:p>
        </p:txBody>
      </p:sp>
      <p:sp>
        <p:nvSpPr>
          <p:cNvPr id="31" name="Rectangle 30"/>
          <p:cNvSpPr>
            <a:spLocks noChangeArrowheads="1"/>
          </p:cNvSpPr>
          <p:nvPr/>
        </p:nvSpPr>
        <p:spPr bwMode="auto">
          <a:xfrm>
            <a:off x="228600" y="3862388"/>
            <a:ext cx="87471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2. Ở đậu Hà Lan, gen quy định hình dạng hạt có 2</a:t>
            </a:r>
          </a:p>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alen. Alen A quy định hạt trơn trội hoàn toàn so với alen a quy định hạt nhăn. Cho 2 cây thuần chuẩn hạt trơn lai với hạt nhăn thu được F1, cho F1 tự thụ thu được F2. Hỏi kiểu hình và kiểu gen ở F2.</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3"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4610447"/>
            <a:ext cx="904875" cy="844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042" y="4610447"/>
            <a:ext cx="919163" cy="896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7" y="3962400"/>
            <a:ext cx="1019175" cy="831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594" y="3886200"/>
            <a:ext cx="978606" cy="909476"/>
          </a:xfrm>
          <a:prstGeom prst="rect">
            <a:avLst/>
          </a:prstGeom>
          <a:ln>
            <a:noFill/>
          </a:ln>
          <a:effectLst>
            <a:softEdge rad="112500"/>
          </a:effectLst>
        </p:spPr>
      </p:pic>
      <p:pic>
        <p:nvPicPr>
          <p:cNvPr id="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666" y="3490849"/>
            <a:ext cx="978606" cy="909476"/>
          </a:xfrm>
          <a:prstGeom prst="rect">
            <a:avLst/>
          </a:prstGeom>
          <a:ln>
            <a:noFill/>
          </a:ln>
          <a:effectLst>
            <a:softEdge rad="112500"/>
          </a:effectLst>
        </p:spPr>
      </p:pic>
      <p:pic>
        <p:nvPicPr>
          <p:cNvPr id="2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515" y="3541547"/>
            <a:ext cx="978606" cy="909476"/>
          </a:xfrm>
          <a:prstGeom prst="rect">
            <a:avLst/>
          </a:prstGeom>
          <a:ln>
            <a:noFill/>
          </a:ln>
          <a:effectLst>
            <a:softEdge rad="112500"/>
          </a:effectLst>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6724"/>
            <a:ext cx="978606" cy="909476"/>
          </a:xfrm>
          <a:prstGeom prst="rect">
            <a:avLst/>
          </a:prstGeom>
          <a:ln>
            <a:noFill/>
          </a:ln>
          <a:effectLst>
            <a:softEdge rad="112500"/>
          </a:effectLst>
        </p:spPr>
      </p:pic>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7" y="2514600"/>
            <a:ext cx="919163" cy="896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57785"/>
            <a:ext cx="978606" cy="909476"/>
          </a:xfrm>
          <a:prstGeom prst="rect">
            <a:avLst/>
          </a:prstGeom>
          <a:ln>
            <a:noFill/>
          </a:ln>
          <a:effectLst>
            <a:softEdge rad="112500"/>
          </a:effectLst>
        </p:spPr>
      </p:pic>
      <p:pic>
        <p:nvPicPr>
          <p:cNvPr id="5131" name="Picture 2" descr="121951Barres_divers__7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4"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5135"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Rectangle 6"/>
          <p:cNvSpPr>
            <a:spLocks noChangeArrowheads="1"/>
          </p:cNvSpPr>
          <p:nvPr/>
        </p:nvSpPr>
        <p:spPr bwMode="auto">
          <a:xfrm>
            <a:off x="204788" y="1122363"/>
            <a:ext cx="665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2800" b="1">
                <a:solidFill>
                  <a:srgbClr val="FF0000"/>
                </a:solidFill>
                <a:latin typeface="Times New Roman" panose="02020603050405020304" pitchFamily="18" charset="0"/>
                <a:cs typeface="Times New Roman" panose="02020603050405020304" pitchFamily="18" charset="0"/>
              </a:rPr>
              <a:t>I. THÍ NGHIỆM LAI HAI TÍNH TRẠNG</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541338" y="1590675"/>
            <a:ext cx="242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2800" b="1">
                <a:solidFill>
                  <a:srgbClr val="7030A0"/>
                </a:solidFill>
                <a:latin typeface="Times New Roman" panose="02020603050405020304" pitchFamily="18" charset="0"/>
                <a:cs typeface="Times New Roman" panose="02020603050405020304" pitchFamily="18" charset="0"/>
              </a:rPr>
              <a:t>1. Thí nghiệm:</a:t>
            </a:r>
            <a:endParaRPr lang="en-US" altLang="en-US" sz="2800" b="1">
              <a:solidFill>
                <a:srgbClr val="7030A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09588" y="2095500"/>
            <a:ext cx="8634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3333CC"/>
                </a:solidFill>
                <a:latin typeface="Times New Roman" panose="02020603050405020304" pitchFamily="18" charset="0"/>
                <a:cs typeface="Times New Roman" panose="02020603050405020304" pitchFamily="18" charset="0"/>
              </a:rPr>
              <a:t>Lai thuận và lai nghịch đều cho kết quả giống nhau:</a:t>
            </a:r>
            <a:endParaRPr lang="en-US" altLang="en-US" sz="2800" b="1">
              <a:solidFill>
                <a:srgbClr val="3333CC"/>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304800" y="2676525"/>
            <a:ext cx="863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C00000"/>
                </a:solidFill>
                <a:latin typeface="Times New Roman" panose="02020603050405020304" pitchFamily="18" charset="0"/>
                <a:cs typeface="Times New Roman" panose="02020603050405020304" pitchFamily="18" charset="0"/>
              </a:rPr>
              <a:t>P tc     :      Vàng, trơn          x            Xanh, nhăn</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04800" y="3133725"/>
            <a:ext cx="863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C00000"/>
                </a:solidFill>
                <a:latin typeface="Times New Roman" panose="02020603050405020304" pitchFamily="18" charset="0"/>
                <a:cs typeface="Times New Roman" panose="02020603050405020304" pitchFamily="18" charset="0"/>
              </a:rPr>
              <a:t>F1       :                    100% Vàng, trơn</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276225" y="3667125"/>
            <a:ext cx="863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C00000"/>
                </a:solidFill>
                <a:latin typeface="Times New Roman" panose="02020603050405020304" pitchFamily="18" charset="0"/>
                <a:cs typeface="Times New Roman" panose="02020603050405020304" pitchFamily="18" charset="0"/>
              </a:rPr>
              <a:t>F1xF1 :      Vàng, trơn         x            Vàng, trơn</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304800" y="4038600"/>
            <a:ext cx="8634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C00000"/>
                </a:solidFill>
                <a:latin typeface="Times New Roman" panose="02020603050405020304" pitchFamily="18" charset="0"/>
                <a:cs typeface="Times New Roman" panose="02020603050405020304" pitchFamily="18" charset="0"/>
              </a:rPr>
              <a:t>F2       :      315   Vàng, trơn :    108 Vàng, nhăn</a:t>
            </a:r>
          </a:p>
          <a:p>
            <a:pPr algn="just">
              <a:spcBef>
                <a:spcPct val="0"/>
              </a:spcBef>
              <a:buFontTx/>
              <a:buNone/>
            </a:pPr>
            <a:r>
              <a:rPr lang="it-IT" altLang="en-US" sz="2800" b="1">
                <a:solidFill>
                  <a:srgbClr val="C00000"/>
                </a:solidFill>
                <a:latin typeface="Times New Roman" panose="02020603050405020304" pitchFamily="18" charset="0"/>
                <a:cs typeface="Times New Roman" panose="02020603050405020304" pitchFamily="18" charset="0"/>
              </a:rPr>
              <a:t>                   101 xanh trơn    :      32 xanh, nhăn</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304800" y="5181600"/>
            <a:ext cx="863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it-IT" altLang="en-US" sz="2800" b="1">
                <a:solidFill>
                  <a:srgbClr val="3333CC"/>
                </a:solidFill>
                <a:latin typeface="Times New Roman" panose="02020603050405020304" pitchFamily="18" charset="0"/>
                <a:cs typeface="Times New Roman" panose="02020603050405020304" pitchFamily="18" charset="0"/>
              </a:rPr>
              <a:t>F2       :                  9   :    3    :     3    :     1</a:t>
            </a:r>
            <a:endParaRPr lang="en-US" altLang="en-US" sz="2800" b="1">
              <a:solidFill>
                <a:srgbClr val="3333CC"/>
              </a:solidFill>
              <a:latin typeface="Times New Roman" panose="02020603050405020304" pitchFamily="18" charset="0"/>
              <a:cs typeface="Times New Roman" panose="02020603050405020304" pitchFamily="18" charset="0"/>
            </a:endParaRPr>
          </a:p>
        </p:txBody>
      </p:sp>
      <p:pic>
        <p:nvPicPr>
          <p:cNvPr id="2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580062"/>
            <a:ext cx="919163" cy="896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5632450"/>
            <a:ext cx="904875" cy="844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6797" y="5636172"/>
            <a:ext cx="978606" cy="909476"/>
          </a:xfrm>
          <a:prstGeom prst="rect">
            <a:avLst/>
          </a:prstGeom>
          <a:ln>
            <a:noFill/>
          </a:ln>
          <a:effectLst>
            <a:softEdge rad="112500"/>
          </a:effectLst>
        </p:spPr>
      </p:pic>
      <p:pic>
        <p:nvPicPr>
          <p:cNvPr id="3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5" y="5645150"/>
            <a:ext cx="1019175" cy="831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2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6" presetClass="entr" presetSubtype="16"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in)">
                                      <p:cBhvr>
                                        <p:cTn id="60" dur="2000"/>
                                        <p:tgtEl>
                                          <p:spTgt spid="25"/>
                                        </p:tgtEl>
                                      </p:cBhvr>
                                    </p:animEffect>
                                  </p:childTnLst>
                                </p:cTn>
                              </p:par>
                              <p:par>
                                <p:cTn id="61" presetID="16" presetClass="entr" presetSubtype="21"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16" presetClass="entr" presetSubtype="21"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par>
                                <p:cTn id="72" presetID="6"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circle(in)">
                                      <p:cBhvr>
                                        <p:cTn id="74" dur="2000"/>
                                        <p:tgtEl>
                                          <p:spTgt spid="28"/>
                                        </p:tgtEl>
                                      </p:cBhvr>
                                    </p:animEffect>
                                  </p:childTnLst>
                                </p:cTn>
                              </p:par>
                              <p:par>
                                <p:cTn id="75" presetID="1"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22" presetClass="entr" presetSubtype="4"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3" grpId="0" autoUpdateAnimBg="0"/>
      <p:bldP spid="1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6150"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 name="Rectangle 6"/>
          <p:cNvSpPr>
            <a:spLocks noChangeArrowheads="1"/>
          </p:cNvSpPr>
          <p:nvPr/>
        </p:nvSpPr>
        <p:spPr bwMode="auto">
          <a:xfrm>
            <a:off x="566738" y="1219200"/>
            <a:ext cx="2052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2800" b="1">
                <a:solidFill>
                  <a:srgbClr val="7030A0"/>
                </a:solidFill>
                <a:latin typeface="Times New Roman" panose="02020603050405020304" pitchFamily="18" charset="0"/>
                <a:cs typeface="Times New Roman" panose="02020603050405020304" pitchFamily="18" charset="0"/>
              </a:rPr>
              <a:t>2. Nhận xét:</a:t>
            </a:r>
            <a:endParaRPr lang="en-US" altLang="en-US" sz="2800" b="1">
              <a:solidFill>
                <a:srgbClr val="7030A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04800" y="1792288"/>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 </a:t>
            </a:r>
            <a:r>
              <a:rPr lang="vi-VN" altLang="en-US" sz="2800" b="1">
                <a:solidFill>
                  <a:srgbClr val="3333CC"/>
                </a:solidFill>
                <a:latin typeface="Times New Roman" panose="02020603050405020304" pitchFamily="18" charset="0"/>
                <a:cs typeface="Times New Roman" panose="02020603050405020304" pitchFamily="18" charset="0"/>
              </a:rPr>
              <a:t>F2 xuất hiện 2 tổ hợp kiểu hình khác bố mẹ</a:t>
            </a:r>
            <a:r>
              <a:rPr lang="en-US" altLang="en-US" sz="2800" b="1">
                <a:solidFill>
                  <a:srgbClr val="3333CC"/>
                </a:solidFill>
                <a:latin typeface="Times New Roman" panose="02020603050405020304" pitchFamily="18" charset="0"/>
                <a:cs typeface="Times New Roman" panose="02020603050405020304" pitchFamily="18" charset="0"/>
              </a:rPr>
              <a:t> </a:t>
            </a:r>
            <a:r>
              <a:rPr lang="vi-VN" altLang="en-US" sz="2800" b="1">
                <a:solidFill>
                  <a:srgbClr val="3333CC"/>
                </a:solidFill>
                <a:latin typeface="Times New Roman" panose="02020603050405020304" pitchFamily="18" charset="0"/>
                <a:cs typeface="Times New Roman" panose="02020603050405020304" pitchFamily="18" charset="0"/>
              </a:rPr>
              <a:t>(vàng nhăn và xanh trơn)</a:t>
            </a:r>
            <a:r>
              <a:rPr lang="en-US" altLang="en-US" sz="2800" b="1">
                <a:solidFill>
                  <a:srgbClr val="3333CC"/>
                </a:solidFill>
                <a:latin typeface="Times New Roman" panose="02020603050405020304" pitchFamily="18" charset="0"/>
                <a:cs typeface="Times New Roman" panose="02020603050405020304" pitchFamily="18" charset="0"/>
              </a:rPr>
              <a:t> gọi là biến dị tổ hợp.</a:t>
            </a:r>
          </a:p>
        </p:txBody>
      </p:sp>
      <p:sp>
        <p:nvSpPr>
          <p:cNvPr id="9" name="Rectangle 8">
            <a:hlinkClick r:id="rId4" action="ppaction://hlinksldjump"/>
          </p:cNvPr>
          <p:cNvSpPr>
            <a:spLocks noChangeArrowheads="1"/>
          </p:cNvSpPr>
          <p:nvPr/>
        </p:nvSpPr>
        <p:spPr bwMode="auto">
          <a:xfrm>
            <a:off x="304800" y="36576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 Xét riêng từng cặp tính trạng (màu sắc, vỏ hạt) đều có tỉ lệ 3:1 =&gt; tỉ lệ 9: 3 : 3 :1 = (3:1) x (3:1).</a:t>
            </a:r>
          </a:p>
        </p:txBody>
      </p:sp>
      <p:sp>
        <p:nvSpPr>
          <p:cNvPr id="10" name="Rectangle 9"/>
          <p:cNvSpPr>
            <a:spLocks noChangeArrowheads="1"/>
          </p:cNvSpPr>
          <p:nvPr/>
        </p:nvSpPr>
        <p:spPr bwMode="auto">
          <a:xfrm>
            <a:off x="566738" y="4581525"/>
            <a:ext cx="3402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en-US" sz="2800" b="1">
                <a:solidFill>
                  <a:srgbClr val="7030A0"/>
                </a:solidFill>
                <a:latin typeface="Times New Roman" panose="02020603050405020304" pitchFamily="18" charset="0"/>
                <a:cs typeface="Times New Roman" panose="02020603050405020304" pitchFamily="18" charset="0"/>
              </a:rPr>
              <a:t>3. Nội dung quy luật </a:t>
            </a:r>
            <a:endParaRPr lang="en-US" altLang="en-US" sz="2800" b="1">
              <a:solidFill>
                <a:srgbClr val="7030A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04800" y="50927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3333CC"/>
                </a:solidFill>
                <a:latin typeface="Times New Roman" panose="02020603050405020304" pitchFamily="18" charset="0"/>
                <a:cs typeface="Times New Roman" panose="02020603050405020304" pitchFamily="18" charset="0"/>
              </a:rPr>
              <a:t>  Các cặp nhân tố di truyền qui định các tính trạng khác nhau phân li độc lập trong qua trình hình thành giao tử.</a:t>
            </a:r>
          </a:p>
        </p:txBody>
      </p:sp>
      <p:sp>
        <p:nvSpPr>
          <p:cNvPr id="12" name="Rectangle 11"/>
          <p:cNvSpPr>
            <a:spLocks noChangeArrowheads="1"/>
          </p:cNvSpPr>
          <p:nvPr/>
        </p:nvSpPr>
        <p:spPr bwMode="auto">
          <a:xfrm>
            <a:off x="457200" y="274955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b="1">
                <a:solidFill>
                  <a:srgbClr val="C00000"/>
                </a:solidFill>
                <a:latin typeface="Times New Roman" panose="02020603050405020304" pitchFamily="18" charset="0"/>
                <a:cs typeface="Times New Roman" panose="02020603050405020304" pitchFamily="18" charset="0"/>
              </a:rPr>
              <a:t>Biến dị tổ hợp có kiểu hình khác P và được tổ hợp lại từ các tính trạng có sẵn của P.</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7" grpId="0" autoUpdateAnimBg="0"/>
      <p:bldP spid="8" grpId="0"/>
      <p:bldP spid="9" grpId="0"/>
      <p:bldP spid="10" grpId="0" autoUpdateAnimBg="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181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4994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610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7174" name="Rectangle 27"/>
          <p:cNvSpPr>
            <a:spLocks noChangeArrowheads="1"/>
          </p:cNvSpPr>
          <p:nvPr/>
        </p:nvSpPr>
        <p:spPr bwMode="auto">
          <a:xfrm>
            <a:off x="0" y="1752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9"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47800"/>
            <a:ext cx="6096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6"/>
          <p:cNvSpPr txBox="1">
            <a:spLocks noChangeArrowheads="1"/>
          </p:cNvSpPr>
          <p:nvPr/>
        </p:nvSpPr>
        <p:spPr bwMode="auto">
          <a:xfrm>
            <a:off x="228600" y="1600200"/>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AF54C8"/>
                </a:solidFill>
              </a:rPr>
              <a:t>▪ Tỉ lệ phân ly   từng cặp t/t:</a:t>
            </a:r>
          </a:p>
        </p:txBody>
      </p:sp>
      <p:sp>
        <p:nvSpPr>
          <p:cNvPr id="20" name="Text Box 15"/>
          <p:cNvSpPr txBox="1">
            <a:spLocks noChangeArrowheads="1"/>
          </p:cNvSpPr>
          <p:nvPr/>
        </p:nvSpPr>
        <p:spPr bwMode="auto">
          <a:xfrm>
            <a:off x="6553200" y="1676400"/>
            <a:ext cx="1600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E5276B"/>
                </a:solidFill>
              </a:rPr>
              <a:t>Tính tỉ lệ phân ly của từng cặp tính trạng ?</a:t>
            </a:r>
          </a:p>
        </p:txBody>
      </p:sp>
      <p:grpSp>
        <p:nvGrpSpPr>
          <p:cNvPr id="21" name="Group 52"/>
          <p:cNvGrpSpPr>
            <a:grpSpLocks/>
          </p:cNvGrpSpPr>
          <p:nvPr/>
        </p:nvGrpSpPr>
        <p:grpSpPr bwMode="auto">
          <a:xfrm>
            <a:off x="0" y="2514600"/>
            <a:ext cx="1371600" cy="838200"/>
            <a:chOff x="0" y="2400"/>
            <a:chExt cx="864" cy="528"/>
          </a:xfrm>
        </p:grpSpPr>
        <p:sp>
          <p:nvSpPr>
            <p:cNvPr id="7212" name="Text Box 19"/>
            <p:cNvSpPr txBox="1">
              <a:spLocks noChangeArrowheads="1"/>
            </p:cNvSpPr>
            <p:nvPr/>
          </p:nvSpPr>
          <p:spPr bwMode="auto">
            <a:xfrm>
              <a:off x="0" y="2448"/>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Char char="­"/>
              </a:pPr>
              <a:r>
                <a:rPr lang="en-US" altLang="en-US" sz="2800" u="sng">
                  <a:solidFill>
                    <a:srgbClr val="0000FF"/>
                  </a:solidFill>
                  <a:sym typeface="Wingdings 2" panose="05020102010507070707" pitchFamily="18" charset="2"/>
                </a:rPr>
                <a:t> </a:t>
              </a:r>
              <a:endParaRPr lang="en-US" altLang="en-US" sz="2800">
                <a:solidFill>
                  <a:srgbClr val="0000FF"/>
                </a:solidFill>
                <a:sym typeface="Wingdings 2" panose="05020102010507070707" pitchFamily="18" charset="2"/>
              </a:endParaRPr>
            </a:p>
          </p:txBody>
        </p:sp>
        <p:grpSp>
          <p:nvGrpSpPr>
            <p:cNvPr id="7213" name="Group 50"/>
            <p:cNvGrpSpPr>
              <a:grpSpLocks/>
            </p:cNvGrpSpPr>
            <p:nvPr/>
          </p:nvGrpSpPr>
          <p:grpSpPr bwMode="auto">
            <a:xfrm>
              <a:off x="192" y="2400"/>
              <a:ext cx="672" cy="528"/>
              <a:chOff x="480" y="2448"/>
              <a:chExt cx="672" cy="528"/>
            </a:xfrm>
          </p:grpSpPr>
          <p:sp>
            <p:nvSpPr>
              <p:cNvPr id="7214" name="Text Box 21"/>
              <p:cNvSpPr txBox="1">
                <a:spLocks noChangeArrowheads="1"/>
              </p:cNvSpPr>
              <p:nvPr/>
            </p:nvSpPr>
            <p:spPr bwMode="auto">
              <a:xfrm>
                <a:off x="480" y="2448"/>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u="sng">
                    <a:solidFill>
                      <a:srgbClr val="FF9900"/>
                    </a:solidFill>
                  </a:rPr>
                  <a:t>Vàng</a:t>
                </a:r>
              </a:p>
            </p:txBody>
          </p:sp>
          <p:sp>
            <p:nvSpPr>
              <p:cNvPr id="7215" name="Text Box 22"/>
              <p:cNvSpPr txBox="1">
                <a:spLocks noChangeArrowheads="1"/>
              </p:cNvSpPr>
              <p:nvPr/>
            </p:nvSpPr>
            <p:spPr bwMode="auto">
              <a:xfrm>
                <a:off x="480" y="2688"/>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00CC00"/>
                    </a:solidFill>
                  </a:rPr>
                  <a:t>Xanh</a:t>
                </a:r>
              </a:p>
            </p:txBody>
          </p:sp>
        </p:grpSp>
      </p:grpSp>
      <p:grpSp>
        <p:nvGrpSpPr>
          <p:cNvPr id="26" name="Group 66"/>
          <p:cNvGrpSpPr>
            <a:grpSpLocks/>
          </p:cNvGrpSpPr>
          <p:nvPr/>
        </p:nvGrpSpPr>
        <p:grpSpPr bwMode="auto">
          <a:xfrm>
            <a:off x="1143000" y="2514600"/>
            <a:ext cx="1905000" cy="549275"/>
            <a:chOff x="720" y="2304"/>
            <a:chExt cx="1200" cy="346"/>
          </a:xfrm>
        </p:grpSpPr>
        <p:sp>
          <p:nvSpPr>
            <p:cNvPr id="7210" name="Text Box 23"/>
            <p:cNvSpPr txBox="1">
              <a:spLocks noChangeArrowheads="1"/>
            </p:cNvSpPr>
            <p:nvPr/>
          </p:nvSpPr>
          <p:spPr bwMode="auto">
            <a:xfrm>
              <a:off x="720" y="240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t>=</a:t>
              </a:r>
              <a:r>
                <a:rPr lang="en-US" altLang="en-US" sz="1800"/>
                <a:t> </a:t>
              </a:r>
            </a:p>
          </p:txBody>
        </p:sp>
        <p:sp>
          <p:nvSpPr>
            <p:cNvPr id="7211" name="Text Box 25"/>
            <p:cNvSpPr txBox="1">
              <a:spLocks noChangeArrowheads="1"/>
            </p:cNvSpPr>
            <p:nvPr/>
          </p:nvSpPr>
          <p:spPr bwMode="auto">
            <a:xfrm>
              <a:off x="912" y="2304"/>
              <a:ext cx="10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315 + 101</a:t>
              </a:r>
            </a:p>
          </p:txBody>
        </p:sp>
      </p:grpSp>
      <p:sp>
        <p:nvSpPr>
          <p:cNvPr id="29" name="Text Box 26"/>
          <p:cNvSpPr txBox="1">
            <a:spLocks noChangeArrowheads="1"/>
          </p:cNvSpPr>
          <p:nvPr/>
        </p:nvSpPr>
        <p:spPr bwMode="auto">
          <a:xfrm>
            <a:off x="1447800" y="2895600"/>
            <a:ext cx="1447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108 + 32</a:t>
            </a:r>
          </a:p>
        </p:txBody>
      </p:sp>
      <p:grpSp>
        <p:nvGrpSpPr>
          <p:cNvPr id="30" name="Group 62"/>
          <p:cNvGrpSpPr>
            <a:grpSpLocks/>
          </p:cNvGrpSpPr>
          <p:nvPr/>
        </p:nvGrpSpPr>
        <p:grpSpPr bwMode="auto">
          <a:xfrm>
            <a:off x="1143000" y="3352800"/>
            <a:ext cx="1828800" cy="808038"/>
            <a:chOff x="1632" y="2400"/>
            <a:chExt cx="1152" cy="509"/>
          </a:xfrm>
        </p:grpSpPr>
        <p:grpSp>
          <p:nvGrpSpPr>
            <p:cNvPr id="7200" name="Group 54"/>
            <p:cNvGrpSpPr>
              <a:grpSpLocks/>
            </p:cNvGrpSpPr>
            <p:nvPr/>
          </p:nvGrpSpPr>
          <p:grpSpPr bwMode="auto">
            <a:xfrm>
              <a:off x="1632" y="2400"/>
              <a:ext cx="672" cy="509"/>
              <a:chOff x="2112" y="2448"/>
              <a:chExt cx="672" cy="509"/>
            </a:xfrm>
          </p:grpSpPr>
          <p:sp>
            <p:nvSpPr>
              <p:cNvPr id="7206" name="Rectangle 27"/>
              <p:cNvSpPr>
                <a:spLocks noChangeArrowheads="1"/>
              </p:cNvSpPr>
              <p:nvPr/>
            </p:nvSpPr>
            <p:spPr bwMode="auto">
              <a:xfrm>
                <a:off x="2112" y="2544"/>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t>=</a:t>
                </a:r>
              </a:p>
            </p:txBody>
          </p:sp>
          <p:grpSp>
            <p:nvGrpSpPr>
              <p:cNvPr id="7207" name="Group 31"/>
              <p:cNvGrpSpPr>
                <a:grpSpLocks/>
              </p:cNvGrpSpPr>
              <p:nvPr/>
            </p:nvGrpSpPr>
            <p:grpSpPr bwMode="auto">
              <a:xfrm>
                <a:off x="2256" y="2448"/>
                <a:ext cx="528" cy="509"/>
                <a:chOff x="960" y="3312"/>
                <a:chExt cx="528" cy="509"/>
              </a:xfrm>
            </p:grpSpPr>
            <p:sp>
              <p:nvSpPr>
                <p:cNvPr id="7208" name="Text Box 29"/>
                <p:cNvSpPr txBox="1">
                  <a:spLocks noChangeArrowheads="1"/>
                </p:cNvSpPr>
                <p:nvPr/>
              </p:nvSpPr>
              <p:spPr bwMode="auto">
                <a:xfrm>
                  <a:off x="960" y="3312"/>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416</a:t>
                  </a:r>
                </a:p>
              </p:txBody>
            </p:sp>
            <p:sp>
              <p:nvSpPr>
                <p:cNvPr id="7209" name="Text Box 30"/>
                <p:cNvSpPr txBox="1">
                  <a:spLocks noChangeArrowheads="1"/>
                </p:cNvSpPr>
                <p:nvPr/>
              </p:nvSpPr>
              <p:spPr bwMode="auto">
                <a:xfrm>
                  <a:off x="960" y="3552"/>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140</a:t>
                  </a:r>
                </a:p>
              </p:txBody>
            </p:sp>
          </p:grpSp>
        </p:grpSp>
        <p:grpSp>
          <p:nvGrpSpPr>
            <p:cNvPr id="7201" name="Group 55"/>
            <p:cNvGrpSpPr>
              <a:grpSpLocks/>
            </p:cNvGrpSpPr>
            <p:nvPr/>
          </p:nvGrpSpPr>
          <p:grpSpPr bwMode="auto">
            <a:xfrm>
              <a:off x="2112" y="2400"/>
              <a:ext cx="672" cy="509"/>
              <a:chOff x="1584" y="3648"/>
              <a:chExt cx="672" cy="509"/>
            </a:xfrm>
          </p:grpSpPr>
          <p:grpSp>
            <p:nvGrpSpPr>
              <p:cNvPr id="7202" name="Group 35"/>
              <p:cNvGrpSpPr>
                <a:grpSpLocks/>
              </p:cNvGrpSpPr>
              <p:nvPr/>
            </p:nvGrpSpPr>
            <p:grpSpPr bwMode="auto">
              <a:xfrm>
                <a:off x="1728" y="3648"/>
                <a:ext cx="528" cy="509"/>
                <a:chOff x="624" y="3216"/>
                <a:chExt cx="528" cy="509"/>
              </a:xfrm>
            </p:grpSpPr>
            <p:sp>
              <p:nvSpPr>
                <p:cNvPr id="7204" name="Text Box 33"/>
                <p:cNvSpPr txBox="1">
                  <a:spLocks noChangeArrowheads="1"/>
                </p:cNvSpPr>
                <p:nvPr/>
              </p:nvSpPr>
              <p:spPr bwMode="auto">
                <a:xfrm>
                  <a:off x="624" y="3216"/>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2,97</a:t>
                  </a:r>
                </a:p>
              </p:txBody>
            </p:sp>
            <p:sp>
              <p:nvSpPr>
                <p:cNvPr id="7205" name="Text Box 34"/>
                <p:cNvSpPr txBox="1">
                  <a:spLocks noChangeArrowheads="1"/>
                </p:cNvSpPr>
                <p:nvPr/>
              </p:nvSpPr>
              <p:spPr bwMode="auto">
                <a:xfrm>
                  <a:off x="720" y="3456"/>
                  <a:ext cx="3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a:t>
                  </a:r>
                </a:p>
              </p:txBody>
            </p:sp>
          </p:grpSp>
          <p:sp>
            <p:nvSpPr>
              <p:cNvPr id="7203" name="Rectangle 48"/>
              <p:cNvSpPr>
                <a:spLocks noChangeArrowheads="1"/>
              </p:cNvSpPr>
              <p:nvPr/>
            </p:nvSpPr>
            <p:spPr bwMode="auto">
              <a:xfrm>
                <a:off x="1584" y="3744"/>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t>=</a:t>
                </a:r>
              </a:p>
            </p:txBody>
          </p:sp>
        </p:grpSp>
      </p:grpSp>
      <p:sp>
        <p:nvSpPr>
          <p:cNvPr id="41" name="Text Box 40"/>
          <p:cNvSpPr txBox="1">
            <a:spLocks noChangeArrowheads="1"/>
          </p:cNvSpPr>
          <p:nvPr/>
        </p:nvSpPr>
        <p:spPr bwMode="auto">
          <a:xfrm>
            <a:off x="1295400" y="4495800"/>
            <a:ext cx="1600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101 + 32</a:t>
            </a:r>
          </a:p>
        </p:txBody>
      </p:sp>
      <p:grpSp>
        <p:nvGrpSpPr>
          <p:cNvPr id="42" name="Group 70"/>
          <p:cNvGrpSpPr>
            <a:grpSpLocks/>
          </p:cNvGrpSpPr>
          <p:nvPr/>
        </p:nvGrpSpPr>
        <p:grpSpPr bwMode="auto">
          <a:xfrm>
            <a:off x="1066800" y="4114800"/>
            <a:ext cx="1828800" cy="549275"/>
            <a:chOff x="672" y="3312"/>
            <a:chExt cx="1152" cy="346"/>
          </a:xfrm>
        </p:grpSpPr>
        <p:sp>
          <p:nvSpPr>
            <p:cNvPr id="7198" name="Text Box 39"/>
            <p:cNvSpPr txBox="1">
              <a:spLocks noChangeArrowheads="1"/>
            </p:cNvSpPr>
            <p:nvPr/>
          </p:nvSpPr>
          <p:spPr bwMode="auto">
            <a:xfrm>
              <a:off x="816" y="3312"/>
              <a:ext cx="10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315 + 108</a:t>
              </a:r>
            </a:p>
          </p:txBody>
        </p:sp>
        <p:sp>
          <p:nvSpPr>
            <p:cNvPr id="7199" name="Rectangle 49"/>
            <p:cNvSpPr>
              <a:spLocks noChangeArrowheads="1"/>
            </p:cNvSpPr>
            <p:nvPr/>
          </p:nvSpPr>
          <p:spPr bwMode="auto">
            <a:xfrm>
              <a:off x="672" y="3408"/>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t>=</a:t>
              </a:r>
            </a:p>
          </p:txBody>
        </p:sp>
      </p:grpSp>
      <p:grpSp>
        <p:nvGrpSpPr>
          <p:cNvPr id="45" name="Group 67"/>
          <p:cNvGrpSpPr>
            <a:grpSpLocks/>
          </p:cNvGrpSpPr>
          <p:nvPr/>
        </p:nvGrpSpPr>
        <p:grpSpPr bwMode="auto">
          <a:xfrm>
            <a:off x="0" y="4114800"/>
            <a:ext cx="1219200" cy="838200"/>
            <a:chOff x="0" y="3312"/>
            <a:chExt cx="768" cy="528"/>
          </a:xfrm>
        </p:grpSpPr>
        <p:sp>
          <p:nvSpPr>
            <p:cNvPr id="7195" name="Text Box 36"/>
            <p:cNvSpPr txBox="1">
              <a:spLocks noChangeArrowheads="1"/>
            </p:cNvSpPr>
            <p:nvPr/>
          </p:nvSpPr>
          <p:spPr bwMode="auto">
            <a:xfrm>
              <a:off x="192" y="331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u="sng">
                  <a:solidFill>
                    <a:srgbClr val="FF9900"/>
                  </a:solidFill>
                </a:rPr>
                <a:t>Trơn</a:t>
              </a:r>
            </a:p>
          </p:txBody>
        </p:sp>
        <p:sp>
          <p:nvSpPr>
            <p:cNvPr id="7196" name="Text Box 37"/>
            <p:cNvSpPr txBox="1">
              <a:spLocks noChangeArrowheads="1"/>
            </p:cNvSpPr>
            <p:nvPr/>
          </p:nvSpPr>
          <p:spPr bwMode="auto">
            <a:xfrm>
              <a:off x="192" y="355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00CC00"/>
                  </a:solidFill>
                </a:rPr>
                <a:t>Nhăn</a:t>
              </a:r>
            </a:p>
          </p:txBody>
        </p:sp>
        <p:sp>
          <p:nvSpPr>
            <p:cNvPr id="7197" name="Rectangle 51"/>
            <p:cNvSpPr>
              <a:spLocks noChangeArrowheads="1"/>
            </p:cNvSpPr>
            <p:nvPr/>
          </p:nvSpPr>
          <p:spPr bwMode="auto">
            <a:xfrm>
              <a:off x="0" y="3312"/>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Char char="­"/>
              </a:pPr>
              <a:r>
                <a:rPr lang="en-US" altLang="en-US" sz="2800">
                  <a:solidFill>
                    <a:srgbClr val="0000FF"/>
                  </a:solidFill>
                  <a:sym typeface="Wingdings 2" panose="05020102010507070707" pitchFamily="18" charset="2"/>
                </a:rPr>
                <a:t> </a:t>
              </a:r>
            </a:p>
          </p:txBody>
        </p:sp>
      </p:grpSp>
      <p:sp>
        <p:nvSpPr>
          <p:cNvPr id="49" name="Rectangle 56"/>
          <p:cNvSpPr>
            <a:spLocks noChangeArrowheads="1"/>
          </p:cNvSpPr>
          <p:nvPr/>
        </p:nvSpPr>
        <p:spPr bwMode="auto">
          <a:xfrm>
            <a:off x="1066800" y="5029200"/>
            <a:ext cx="33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t>=</a:t>
            </a:r>
          </a:p>
        </p:txBody>
      </p:sp>
      <p:grpSp>
        <p:nvGrpSpPr>
          <p:cNvPr id="50" name="Group 63"/>
          <p:cNvGrpSpPr>
            <a:grpSpLocks/>
          </p:cNvGrpSpPr>
          <p:nvPr/>
        </p:nvGrpSpPr>
        <p:grpSpPr bwMode="auto">
          <a:xfrm>
            <a:off x="1371600" y="4937125"/>
            <a:ext cx="1676400" cy="808038"/>
            <a:chOff x="1680" y="3072"/>
            <a:chExt cx="1056" cy="509"/>
          </a:xfrm>
        </p:grpSpPr>
        <p:grpSp>
          <p:nvGrpSpPr>
            <p:cNvPr id="7187" name="Group 44"/>
            <p:cNvGrpSpPr>
              <a:grpSpLocks/>
            </p:cNvGrpSpPr>
            <p:nvPr/>
          </p:nvGrpSpPr>
          <p:grpSpPr bwMode="auto">
            <a:xfrm>
              <a:off x="1680" y="3072"/>
              <a:ext cx="480" cy="509"/>
              <a:chOff x="1344" y="3648"/>
              <a:chExt cx="480" cy="509"/>
            </a:xfrm>
          </p:grpSpPr>
          <p:sp>
            <p:nvSpPr>
              <p:cNvPr id="7193" name="Text Box 42"/>
              <p:cNvSpPr txBox="1">
                <a:spLocks noChangeArrowheads="1"/>
              </p:cNvSpPr>
              <p:nvPr/>
            </p:nvSpPr>
            <p:spPr bwMode="auto">
              <a:xfrm>
                <a:off x="1344" y="3648"/>
                <a:ext cx="48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423</a:t>
                </a:r>
              </a:p>
            </p:txBody>
          </p:sp>
          <p:sp>
            <p:nvSpPr>
              <p:cNvPr id="7194" name="Text Box 43"/>
              <p:cNvSpPr txBox="1">
                <a:spLocks noChangeArrowheads="1"/>
              </p:cNvSpPr>
              <p:nvPr/>
            </p:nvSpPr>
            <p:spPr bwMode="auto">
              <a:xfrm>
                <a:off x="1344" y="3888"/>
                <a:ext cx="48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133</a:t>
                </a:r>
              </a:p>
            </p:txBody>
          </p:sp>
        </p:grpSp>
        <p:grpSp>
          <p:nvGrpSpPr>
            <p:cNvPr id="7188" name="Group 59"/>
            <p:cNvGrpSpPr>
              <a:grpSpLocks/>
            </p:cNvGrpSpPr>
            <p:nvPr/>
          </p:nvGrpSpPr>
          <p:grpSpPr bwMode="auto">
            <a:xfrm>
              <a:off x="2016" y="3072"/>
              <a:ext cx="720" cy="509"/>
              <a:chOff x="576" y="3648"/>
              <a:chExt cx="720" cy="509"/>
            </a:xfrm>
          </p:grpSpPr>
          <p:grpSp>
            <p:nvGrpSpPr>
              <p:cNvPr id="7189" name="Group 47"/>
              <p:cNvGrpSpPr>
                <a:grpSpLocks/>
              </p:cNvGrpSpPr>
              <p:nvPr/>
            </p:nvGrpSpPr>
            <p:grpSpPr bwMode="auto">
              <a:xfrm>
                <a:off x="768" y="3648"/>
                <a:ext cx="528" cy="509"/>
                <a:chOff x="768" y="3648"/>
                <a:chExt cx="528" cy="509"/>
              </a:xfrm>
            </p:grpSpPr>
            <p:sp>
              <p:nvSpPr>
                <p:cNvPr id="7191" name="Text Box 45"/>
                <p:cNvSpPr txBox="1">
                  <a:spLocks noChangeArrowheads="1"/>
                </p:cNvSpPr>
                <p:nvPr/>
              </p:nvSpPr>
              <p:spPr bwMode="auto">
                <a:xfrm>
                  <a:off x="768" y="3648"/>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3,18</a:t>
                  </a:r>
                </a:p>
              </p:txBody>
            </p:sp>
            <p:sp>
              <p:nvSpPr>
                <p:cNvPr id="7192" name="Text Box 46"/>
                <p:cNvSpPr txBox="1">
                  <a:spLocks noChangeArrowheads="1"/>
                </p:cNvSpPr>
                <p:nvPr/>
              </p:nvSpPr>
              <p:spPr bwMode="auto">
                <a:xfrm>
                  <a:off x="864" y="3888"/>
                  <a:ext cx="2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a:t>
                  </a:r>
                </a:p>
              </p:txBody>
            </p:sp>
          </p:grpSp>
          <p:sp>
            <p:nvSpPr>
              <p:cNvPr id="7190" name="Rectangle 57"/>
              <p:cNvSpPr>
                <a:spLocks noChangeArrowheads="1"/>
              </p:cNvSpPr>
              <p:nvPr/>
            </p:nvSpPr>
            <p:spPr bwMode="auto">
              <a:xfrm>
                <a:off x="576" y="3744"/>
                <a:ext cx="2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a:t>=</a:t>
                </a: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25"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3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out)">
                                      <p:cBhvr>
                                        <p:cTn id="31" dur="1000"/>
                                        <p:tgtEl>
                                          <p:spTgt spid="9"/>
                                        </p:tgtEl>
                                      </p:cBhvr>
                                    </p:animEffect>
                                  </p:childTnLst>
                                </p:cTn>
                              </p:par>
                              <p:par>
                                <p:cTn id="32" presetID="29" presetClass="exit" presetSubtype="0" fill="hold" grpId="1" nodeType="withEffect">
                                  <p:stCondLst>
                                    <p:cond delay="0"/>
                                  </p:stCondLst>
                                  <p:childTnLst>
                                    <p:anim calcmode="lin" valueType="num">
                                      <p:cBhvr>
                                        <p:cTn id="33" dur="1000"/>
                                        <p:tgtEl>
                                          <p:spTgt spid="20"/>
                                        </p:tgtEl>
                                        <p:attrNameLst>
                                          <p:attrName>ppt_x</p:attrName>
                                        </p:attrNameLst>
                                      </p:cBhvr>
                                      <p:tavLst>
                                        <p:tav tm="0">
                                          <p:val>
                                            <p:strVal val="ppt_x"/>
                                          </p:val>
                                        </p:tav>
                                        <p:tav tm="100000">
                                          <p:val>
                                            <p:strVal val="ppt_x-.2"/>
                                          </p:val>
                                        </p:tav>
                                      </p:tavLst>
                                    </p:anim>
                                    <p:anim calcmode="lin" valueType="num">
                                      <p:cBhvr>
                                        <p:cTn id="34" dur="1000"/>
                                        <p:tgtEl>
                                          <p:spTgt spid="20"/>
                                        </p:tgtEl>
                                        <p:attrNameLst>
                                          <p:attrName>ppt_y</p:attrName>
                                        </p:attrNameLst>
                                      </p:cBhvr>
                                      <p:tavLst>
                                        <p:tav tm="0">
                                          <p:val>
                                            <p:strVal val="ppt_y"/>
                                          </p:val>
                                        </p:tav>
                                        <p:tav tm="100000">
                                          <p:val>
                                            <p:strVal val="ppt_y"/>
                                          </p:val>
                                        </p:tav>
                                      </p:tavLst>
                                    </p:anim>
                                    <p:animEffect transition="out" filter="fade">
                                      <p:cBhvr>
                                        <p:cTn id="35" dur="1000"/>
                                        <p:tgtEl>
                                          <p:spTgt spid="20"/>
                                        </p:tgtEl>
                                      </p:cBhvr>
                                    </p:animEffect>
                                    <p:set>
                                      <p:cBhvr>
                                        <p:cTn id="36" dur="1" fill="hold">
                                          <p:stCondLst>
                                            <p:cond delay="999"/>
                                          </p:stCondLst>
                                        </p:cTn>
                                        <p:tgtEl>
                                          <p:spTgt spid="20"/>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50" dur="1000" fill="hold"/>
                                        <p:tgtEl>
                                          <p:spTgt spid="26"/>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8" presetClass="entr" presetSubtype="0" accel="5000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1000" fill="hold"/>
                                        <p:tgtEl>
                                          <p:spTgt spid="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45"/>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45"/>
                                        </p:tgtEl>
                                        <p:attrNameLst>
                                          <p:attrName>ppt_y</p:attrName>
                                        </p:attrNameLst>
                                      </p:cBhvr>
                                      <p:tavLst>
                                        <p:tav tm="0">
                                          <p:val>
                                            <p:strVal val="#ppt_y"/>
                                          </p:val>
                                        </p:tav>
                                        <p:tav tm="100000">
                                          <p:val>
                                            <p:strVal val="#ppt_y"/>
                                          </p:val>
                                        </p:tav>
                                      </p:tavLst>
                                    </p:anim>
                                    <p:animEffect transition="in" filter="fade">
                                      <p:cBhvr>
                                        <p:cTn id="76" dur="1000"/>
                                        <p:tgtEl>
                                          <p:spTgt spid="4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8" presetClass="entr" presetSubtype="0" accel="50000"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2" dur="1000" fill="hold"/>
                                        <p:tgtEl>
                                          <p:spTgt spid="42"/>
                                        </p:tgtEl>
                                        <p:attrNameLst>
                                          <p:attrName>ppt_x</p:attrName>
                                        </p:attrNameLst>
                                      </p:cBhvr>
                                      <p:tavLst>
                                        <p:tav tm="0">
                                          <p:val>
                                            <p:fltVal val="-1"/>
                                          </p:val>
                                        </p:tav>
                                        <p:tav tm="50000">
                                          <p:val>
                                            <p:fltVal val="0.95"/>
                                          </p:val>
                                        </p:tav>
                                        <p:tav tm="100000">
                                          <p:val>
                                            <p:strVal val="#ppt_x"/>
                                          </p:val>
                                        </p:tav>
                                      </p:tavLst>
                                    </p:anim>
                                    <p:anim calcmode="lin" valueType="num">
                                      <p:cBhvr>
                                        <p:cTn id="83" dur="1000" fill="hold"/>
                                        <p:tgtEl>
                                          <p:spTgt spid="42"/>
                                        </p:tgtEl>
                                        <p:attrNameLst>
                                          <p:attrName>ppt_y</p:attrName>
                                        </p:attrNameLst>
                                      </p:cBhvr>
                                      <p:tavLst>
                                        <p:tav tm="0">
                                          <p:val>
                                            <p:strVal val="#ppt_y"/>
                                          </p:val>
                                        </p:tav>
                                        <p:tav tm="100000">
                                          <p:val>
                                            <p:strVal val="#ppt_y"/>
                                          </p:val>
                                        </p:tav>
                                      </p:tavLst>
                                    </p:anim>
                                    <p:animEffect transition="in" filter="fade">
                                      <p:cBhvr>
                                        <p:cTn id="84" dur="1000"/>
                                        <p:tgtEl>
                                          <p:spTgt spid="4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8" presetClass="entr" presetSubtype="0" accel="5000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p:cTn id="89" dur="1000" fill="hold"/>
                                        <p:tgtEl>
                                          <p:spTgt spid="4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0" dur="1000" fill="hold"/>
                                        <p:tgtEl>
                                          <p:spTgt spid="41"/>
                                        </p:tgtEl>
                                        <p:attrNameLst>
                                          <p:attrName>ppt_x</p:attrName>
                                        </p:attrNameLst>
                                      </p:cBhvr>
                                      <p:tavLst>
                                        <p:tav tm="0">
                                          <p:val>
                                            <p:fltVal val="-1"/>
                                          </p:val>
                                        </p:tav>
                                        <p:tav tm="50000">
                                          <p:val>
                                            <p:fltVal val="0.95"/>
                                          </p:val>
                                        </p:tav>
                                        <p:tav tm="100000">
                                          <p:val>
                                            <p:strVal val="#ppt_x"/>
                                          </p:val>
                                        </p:tav>
                                      </p:tavLst>
                                    </p:anim>
                                    <p:anim calcmode="lin" valueType="num">
                                      <p:cBhvr>
                                        <p:cTn id="91" dur="1000" fill="hold"/>
                                        <p:tgtEl>
                                          <p:spTgt spid="41"/>
                                        </p:tgtEl>
                                        <p:attrNameLst>
                                          <p:attrName>ppt_y</p:attrName>
                                        </p:attrNameLst>
                                      </p:cBhvr>
                                      <p:tavLst>
                                        <p:tav tm="0">
                                          <p:val>
                                            <p:strVal val="#ppt_y"/>
                                          </p:val>
                                        </p:tav>
                                        <p:tav tm="100000">
                                          <p:val>
                                            <p:strVal val="#ppt_y"/>
                                          </p:val>
                                        </p:tav>
                                      </p:tavLst>
                                    </p:anim>
                                    <p:animEffect transition="in" filter="fade">
                                      <p:cBhvr>
                                        <p:cTn id="92" dur="1000"/>
                                        <p:tgtEl>
                                          <p:spTgt spid="4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5" presetClass="entr" presetSubtype="0"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100" dur="1000" fill="hold"/>
                                        <p:tgtEl>
                                          <p:spTgt spid="50"/>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0"/>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0"/>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19" grpId="0"/>
      <p:bldP spid="20" grpId="0"/>
      <p:bldP spid="20" grpId="1"/>
      <p:bldP spid="29" grpId="0"/>
      <p:bldP spid="41"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8198"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8199" name="Group 4"/>
          <p:cNvGrpSpPr>
            <a:grpSpLocks/>
          </p:cNvGrpSpPr>
          <p:nvPr/>
        </p:nvGrpSpPr>
        <p:grpSpPr bwMode="auto">
          <a:xfrm>
            <a:off x="152400" y="1143000"/>
            <a:ext cx="1371600" cy="808038"/>
            <a:chOff x="0" y="2400"/>
            <a:chExt cx="864" cy="509"/>
          </a:xfrm>
        </p:grpSpPr>
        <p:sp>
          <p:nvSpPr>
            <p:cNvPr id="8225" name="Text Box 5"/>
            <p:cNvSpPr txBox="1">
              <a:spLocks noChangeArrowheads="1"/>
            </p:cNvSpPr>
            <p:nvPr/>
          </p:nvSpPr>
          <p:spPr bwMode="auto">
            <a:xfrm>
              <a:off x="0" y="2448"/>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Char char="­"/>
              </a:pPr>
              <a:r>
                <a:rPr lang="en-US" altLang="en-US" sz="2800" u="sng">
                  <a:solidFill>
                    <a:srgbClr val="0000FF"/>
                  </a:solidFill>
                  <a:sym typeface="Wingdings 2" panose="05020102010507070707" pitchFamily="18" charset="2"/>
                </a:rPr>
                <a:t> </a:t>
              </a:r>
              <a:endParaRPr lang="en-US" altLang="en-US" sz="2800">
                <a:solidFill>
                  <a:srgbClr val="0000FF"/>
                </a:solidFill>
                <a:sym typeface="Wingdings 2" panose="05020102010507070707" pitchFamily="18" charset="2"/>
              </a:endParaRPr>
            </a:p>
          </p:txBody>
        </p:sp>
        <p:grpSp>
          <p:nvGrpSpPr>
            <p:cNvPr id="8226" name="Group 6"/>
            <p:cNvGrpSpPr>
              <a:grpSpLocks/>
            </p:cNvGrpSpPr>
            <p:nvPr/>
          </p:nvGrpSpPr>
          <p:grpSpPr bwMode="auto">
            <a:xfrm>
              <a:off x="192" y="2400"/>
              <a:ext cx="672" cy="509"/>
              <a:chOff x="480" y="2448"/>
              <a:chExt cx="672" cy="509"/>
            </a:xfrm>
          </p:grpSpPr>
          <p:sp>
            <p:nvSpPr>
              <p:cNvPr id="8227" name="Text Box 7"/>
              <p:cNvSpPr txBox="1">
                <a:spLocks noChangeArrowheads="1"/>
              </p:cNvSpPr>
              <p:nvPr/>
            </p:nvSpPr>
            <p:spPr bwMode="auto">
              <a:xfrm>
                <a:off x="480" y="2448"/>
                <a:ext cx="67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Vàng</a:t>
                </a:r>
              </a:p>
            </p:txBody>
          </p:sp>
          <p:sp>
            <p:nvSpPr>
              <p:cNvPr id="8228" name="Text Box 8"/>
              <p:cNvSpPr txBox="1">
                <a:spLocks noChangeArrowheads="1"/>
              </p:cNvSpPr>
              <p:nvPr/>
            </p:nvSpPr>
            <p:spPr bwMode="auto">
              <a:xfrm>
                <a:off x="480" y="2688"/>
                <a:ext cx="67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Xanh</a:t>
                </a:r>
              </a:p>
            </p:txBody>
          </p:sp>
        </p:grpSp>
      </p:grpSp>
      <p:grpSp>
        <p:nvGrpSpPr>
          <p:cNvPr id="8200" name="Group 18"/>
          <p:cNvGrpSpPr>
            <a:grpSpLocks/>
          </p:cNvGrpSpPr>
          <p:nvPr/>
        </p:nvGrpSpPr>
        <p:grpSpPr bwMode="auto">
          <a:xfrm>
            <a:off x="1295400" y="1143000"/>
            <a:ext cx="1143000" cy="808038"/>
            <a:chOff x="2016" y="768"/>
            <a:chExt cx="720" cy="509"/>
          </a:xfrm>
        </p:grpSpPr>
        <p:sp>
          <p:nvSpPr>
            <p:cNvPr id="8222" name="Text Box 15"/>
            <p:cNvSpPr txBox="1">
              <a:spLocks noChangeArrowheads="1"/>
            </p:cNvSpPr>
            <p:nvPr/>
          </p:nvSpPr>
          <p:spPr bwMode="auto">
            <a:xfrm>
              <a:off x="2208" y="768"/>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3</a:t>
              </a:r>
            </a:p>
          </p:txBody>
        </p:sp>
        <p:sp>
          <p:nvSpPr>
            <p:cNvPr id="8223" name="Text Box 16"/>
            <p:cNvSpPr txBox="1">
              <a:spLocks noChangeArrowheads="1"/>
            </p:cNvSpPr>
            <p:nvPr/>
          </p:nvSpPr>
          <p:spPr bwMode="auto">
            <a:xfrm>
              <a:off x="2208" y="1008"/>
              <a:ext cx="2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a:t>
              </a:r>
            </a:p>
          </p:txBody>
        </p:sp>
        <p:sp>
          <p:nvSpPr>
            <p:cNvPr id="8224" name="Rectangle 17"/>
            <p:cNvSpPr>
              <a:spLocks noChangeArrowheads="1"/>
            </p:cNvSpPr>
            <p:nvPr/>
          </p:nvSpPr>
          <p:spPr bwMode="auto">
            <a:xfrm>
              <a:off x="2016" y="864"/>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00CC00"/>
                  </a:solidFill>
                </a:rPr>
                <a:t>≈</a:t>
              </a:r>
            </a:p>
          </p:txBody>
        </p:sp>
      </p:grpSp>
      <p:grpSp>
        <p:nvGrpSpPr>
          <p:cNvPr id="8201" name="Group 20"/>
          <p:cNvGrpSpPr>
            <a:grpSpLocks/>
          </p:cNvGrpSpPr>
          <p:nvPr/>
        </p:nvGrpSpPr>
        <p:grpSpPr bwMode="auto">
          <a:xfrm>
            <a:off x="1295400" y="2057400"/>
            <a:ext cx="1143000" cy="808038"/>
            <a:chOff x="2016" y="768"/>
            <a:chExt cx="720" cy="509"/>
          </a:xfrm>
        </p:grpSpPr>
        <p:sp>
          <p:nvSpPr>
            <p:cNvPr id="8219" name="Text Box 21"/>
            <p:cNvSpPr txBox="1">
              <a:spLocks noChangeArrowheads="1"/>
            </p:cNvSpPr>
            <p:nvPr/>
          </p:nvSpPr>
          <p:spPr bwMode="auto">
            <a:xfrm>
              <a:off x="2208" y="768"/>
              <a:ext cx="52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3</a:t>
              </a:r>
            </a:p>
          </p:txBody>
        </p:sp>
        <p:sp>
          <p:nvSpPr>
            <p:cNvPr id="8220" name="Text Box 22"/>
            <p:cNvSpPr txBox="1">
              <a:spLocks noChangeArrowheads="1"/>
            </p:cNvSpPr>
            <p:nvPr/>
          </p:nvSpPr>
          <p:spPr bwMode="auto">
            <a:xfrm>
              <a:off x="2208" y="1008"/>
              <a:ext cx="28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1</a:t>
              </a:r>
            </a:p>
          </p:txBody>
        </p:sp>
        <p:sp>
          <p:nvSpPr>
            <p:cNvPr id="8221" name="Rectangle 23"/>
            <p:cNvSpPr>
              <a:spLocks noChangeArrowheads="1"/>
            </p:cNvSpPr>
            <p:nvPr/>
          </p:nvSpPr>
          <p:spPr bwMode="auto">
            <a:xfrm>
              <a:off x="2016" y="864"/>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t>≈</a:t>
              </a:r>
            </a:p>
          </p:txBody>
        </p:sp>
      </p:grpSp>
      <p:grpSp>
        <p:nvGrpSpPr>
          <p:cNvPr id="8202" name="Group 24"/>
          <p:cNvGrpSpPr>
            <a:grpSpLocks/>
          </p:cNvGrpSpPr>
          <p:nvPr/>
        </p:nvGrpSpPr>
        <p:grpSpPr bwMode="auto">
          <a:xfrm>
            <a:off x="152400" y="2057400"/>
            <a:ext cx="1219200" cy="808038"/>
            <a:chOff x="0" y="3312"/>
            <a:chExt cx="768" cy="509"/>
          </a:xfrm>
        </p:grpSpPr>
        <p:sp>
          <p:nvSpPr>
            <p:cNvPr id="8216" name="Text Box 25"/>
            <p:cNvSpPr txBox="1">
              <a:spLocks noChangeArrowheads="1"/>
            </p:cNvSpPr>
            <p:nvPr/>
          </p:nvSpPr>
          <p:spPr bwMode="auto">
            <a:xfrm>
              <a:off x="192" y="3312"/>
              <a:ext cx="57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u="sng">
                  <a:solidFill>
                    <a:srgbClr val="FF9900"/>
                  </a:solidFill>
                </a:rPr>
                <a:t>Trơn</a:t>
              </a:r>
            </a:p>
          </p:txBody>
        </p:sp>
        <p:sp>
          <p:nvSpPr>
            <p:cNvPr id="8217" name="Text Box 26"/>
            <p:cNvSpPr txBox="1">
              <a:spLocks noChangeArrowheads="1"/>
            </p:cNvSpPr>
            <p:nvPr/>
          </p:nvSpPr>
          <p:spPr bwMode="auto">
            <a:xfrm>
              <a:off x="192" y="3552"/>
              <a:ext cx="57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a:solidFill>
                    <a:srgbClr val="00CC00"/>
                  </a:solidFill>
                </a:rPr>
                <a:t>Nhăn</a:t>
              </a:r>
            </a:p>
          </p:txBody>
        </p:sp>
        <p:sp>
          <p:nvSpPr>
            <p:cNvPr id="8218" name="Rectangle 27"/>
            <p:cNvSpPr>
              <a:spLocks noChangeArrowheads="1"/>
            </p:cNvSpPr>
            <p:nvPr/>
          </p:nvSpPr>
          <p:spPr bwMode="auto">
            <a:xfrm>
              <a:off x="0" y="3312"/>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Char char="­"/>
              </a:pPr>
              <a:r>
                <a:rPr lang="en-US" altLang="en-US" sz="2800">
                  <a:solidFill>
                    <a:srgbClr val="0000FF"/>
                  </a:solidFill>
                  <a:sym typeface="Wingdings 2" panose="05020102010507070707" pitchFamily="18" charset="2"/>
                </a:rPr>
                <a:t> </a:t>
              </a:r>
            </a:p>
          </p:txBody>
        </p:sp>
      </p:grpSp>
      <p:sp>
        <p:nvSpPr>
          <p:cNvPr id="8203" name="AutoShape 29"/>
          <p:cNvSpPr>
            <a:spLocks/>
          </p:cNvSpPr>
          <p:nvPr/>
        </p:nvSpPr>
        <p:spPr bwMode="auto">
          <a:xfrm>
            <a:off x="1752600" y="1066800"/>
            <a:ext cx="381000" cy="1905000"/>
          </a:xfrm>
          <a:prstGeom prst="rightBrace">
            <a:avLst>
              <a:gd name="adj1" fmla="val 41667"/>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26" name="Text Box 30"/>
          <p:cNvSpPr txBox="1">
            <a:spLocks noChangeArrowheads="1"/>
          </p:cNvSpPr>
          <p:nvPr/>
        </p:nvSpPr>
        <p:spPr bwMode="auto">
          <a:xfrm>
            <a:off x="2209800" y="1676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E5276B"/>
                </a:solidFill>
              </a:rPr>
              <a:t>(3V : 1X)</a:t>
            </a:r>
          </a:p>
        </p:txBody>
      </p:sp>
      <p:sp>
        <p:nvSpPr>
          <p:cNvPr id="27" name="Text Box 31"/>
          <p:cNvSpPr txBox="1">
            <a:spLocks noChangeArrowheads="1"/>
          </p:cNvSpPr>
          <p:nvPr/>
        </p:nvSpPr>
        <p:spPr bwMode="auto">
          <a:xfrm>
            <a:off x="3505200" y="1676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9933FF"/>
                </a:solidFill>
              </a:rPr>
              <a:t>(3T : 1N)</a:t>
            </a:r>
          </a:p>
        </p:txBody>
      </p:sp>
      <p:sp>
        <p:nvSpPr>
          <p:cNvPr id="28" name="Text Box 32"/>
          <p:cNvSpPr txBox="1">
            <a:spLocks noChangeArrowheads="1"/>
          </p:cNvSpPr>
          <p:nvPr/>
        </p:nvSpPr>
        <p:spPr bwMode="auto">
          <a:xfrm>
            <a:off x="4876800" y="1676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00CC00"/>
                </a:solidFill>
              </a:rPr>
              <a:t>═</a:t>
            </a:r>
          </a:p>
        </p:txBody>
      </p:sp>
      <p:sp>
        <p:nvSpPr>
          <p:cNvPr id="29" name="Text Box 33"/>
          <p:cNvSpPr txBox="1">
            <a:spLocks noChangeArrowheads="1"/>
          </p:cNvSpPr>
          <p:nvPr/>
        </p:nvSpPr>
        <p:spPr bwMode="auto">
          <a:xfrm>
            <a:off x="5257800" y="1676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solidFill>
                  <a:srgbClr val="E5276B"/>
                </a:solidFill>
              </a:rPr>
              <a:t>(9V</a:t>
            </a:r>
            <a:r>
              <a:rPr lang="en-US" altLang="en-US" sz="2400">
                <a:solidFill>
                  <a:srgbClr val="9933FF"/>
                </a:solidFill>
              </a:rPr>
              <a:t>T</a:t>
            </a:r>
            <a:endParaRPr lang="en-US" altLang="en-US" sz="2400">
              <a:solidFill>
                <a:srgbClr val="E5276B"/>
              </a:solidFill>
            </a:endParaRPr>
          </a:p>
        </p:txBody>
      </p:sp>
      <p:pic>
        <p:nvPicPr>
          <p:cNvPr id="30" name="Picture 3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2562225"/>
            <a:ext cx="58674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Freeform 35"/>
          <p:cNvSpPr>
            <a:spLocks/>
          </p:cNvSpPr>
          <p:nvPr/>
        </p:nvSpPr>
        <p:spPr bwMode="auto">
          <a:xfrm>
            <a:off x="2514600" y="1409700"/>
            <a:ext cx="1295400" cy="342900"/>
          </a:xfrm>
          <a:custGeom>
            <a:avLst/>
            <a:gdLst>
              <a:gd name="T0" fmla="*/ 0 w 816"/>
              <a:gd name="T1" fmla="*/ 699883393 h 168"/>
              <a:gd name="T2" fmla="*/ 604837500 w 816"/>
              <a:gd name="T3" fmla="*/ 99983925 h 168"/>
              <a:gd name="T4" fmla="*/ 1451610000 w 816"/>
              <a:gd name="T5" fmla="*/ 99983925 h 168"/>
              <a:gd name="T6" fmla="*/ 2056447500 w 816"/>
              <a:gd name="T7" fmla="*/ 699883393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168">
                <a:moveTo>
                  <a:pt x="0" y="168"/>
                </a:moveTo>
                <a:cubicBezTo>
                  <a:pt x="72" y="108"/>
                  <a:pt x="144" y="48"/>
                  <a:pt x="240" y="24"/>
                </a:cubicBezTo>
                <a:cubicBezTo>
                  <a:pt x="336" y="0"/>
                  <a:pt x="480" y="0"/>
                  <a:pt x="576" y="24"/>
                </a:cubicBezTo>
                <a:cubicBezTo>
                  <a:pt x="672" y="48"/>
                  <a:pt x="744" y="108"/>
                  <a:pt x="816" y="168"/>
                </a:cubicBezTo>
              </a:path>
            </a:pathLst>
          </a:custGeom>
          <a:noFill/>
          <a:ln w="38100" cmpd="sng">
            <a:solidFill>
              <a:srgbClr val="339933"/>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36"/>
          <p:cNvSpPr txBox="1">
            <a:spLocks noChangeArrowheads="1"/>
          </p:cNvSpPr>
          <p:nvPr/>
        </p:nvSpPr>
        <p:spPr bwMode="auto">
          <a:xfrm>
            <a:off x="6019800" y="1676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t>: </a:t>
            </a:r>
            <a:r>
              <a:rPr lang="en-US" altLang="en-US" sz="2400">
                <a:solidFill>
                  <a:srgbClr val="E5276B"/>
                </a:solidFill>
              </a:rPr>
              <a:t>3V</a:t>
            </a:r>
            <a:r>
              <a:rPr lang="en-US" altLang="en-US" sz="2400">
                <a:solidFill>
                  <a:srgbClr val="9933FF"/>
                </a:solidFill>
              </a:rPr>
              <a:t>N</a:t>
            </a:r>
          </a:p>
        </p:txBody>
      </p:sp>
      <p:sp>
        <p:nvSpPr>
          <p:cNvPr id="33" name="Text Box 37"/>
          <p:cNvSpPr txBox="1">
            <a:spLocks noChangeArrowheads="1"/>
          </p:cNvSpPr>
          <p:nvPr/>
        </p:nvSpPr>
        <p:spPr bwMode="auto">
          <a:xfrm>
            <a:off x="7010400" y="1676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t>: </a:t>
            </a:r>
            <a:r>
              <a:rPr lang="en-US" altLang="en-US" sz="2400">
                <a:solidFill>
                  <a:srgbClr val="9933FF"/>
                </a:solidFill>
              </a:rPr>
              <a:t>3</a:t>
            </a:r>
            <a:r>
              <a:rPr lang="en-US" altLang="en-US" sz="2400">
                <a:solidFill>
                  <a:srgbClr val="E5276B"/>
                </a:solidFill>
              </a:rPr>
              <a:t>X</a:t>
            </a:r>
            <a:r>
              <a:rPr lang="en-US" altLang="en-US" sz="2400">
                <a:solidFill>
                  <a:srgbClr val="9933FF"/>
                </a:solidFill>
              </a:rPr>
              <a:t>T</a:t>
            </a:r>
          </a:p>
        </p:txBody>
      </p:sp>
      <p:sp>
        <p:nvSpPr>
          <p:cNvPr id="34" name="Text Box 38"/>
          <p:cNvSpPr txBox="1">
            <a:spLocks noChangeArrowheads="1"/>
          </p:cNvSpPr>
          <p:nvPr/>
        </p:nvSpPr>
        <p:spPr bwMode="auto">
          <a:xfrm>
            <a:off x="7848600" y="1676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a:t>: </a:t>
            </a:r>
            <a:r>
              <a:rPr lang="en-US" altLang="en-US" sz="2400">
                <a:solidFill>
                  <a:srgbClr val="E5276B"/>
                </a:solidFill>
              </a:rPr>
              <a:t>1X</a:t>
            </a:r>
            <a:r>
              <a:rPr lang="en-US" altLang="en-US" sz="2400">
                <a:solidFill>
                  <a:srgbClr val="9933FF"/>
                </a:solidFill>
              </a:rPr>
              <a:t>N</a:t>
            </a:r>
            <a:r>
              <a:rPr lang="en-US" altLang="en-US" sz="2400">
                <a:solidFill>
                  <a:srgbClr val="E5276B"/>
                </a:solidFill>
              </a:rPr>
              <a:t>)</a:t>
            </a:r>
          </a:p>
        </p:txBody>
      </p:sp>
      <p:sp>
        <p:nvSpPr>
          <p:cNvPr id="35" name="Freeform 39"/>
          <p:cNvSpPr>
            <a:spLocks/>
          </p:cNvSpPr>
          <p:nvPr/>
        </p:nvSpPr>
        <p:spPr bwMode="auto">
          <a:xfrm>
            <a:off x="2438400" y="1079500"/>
            <a:ext cx="1981200" cy="596900"/>
          </a:xfrm>
          <a:custGeom>
            <a:avLst/>
            <a:gdLst>
              <a:gd name="T0" fmla="*/ 0 w 1248"/>
              <a:gd name="T1" fmla="*/ 947578750 h 376"/>
              <a:gd name="T2" fmla="*/ 604837500 w 1248"/>
              <a:gd name="T3" fmla="*/ 342741250 h 376"/>
              <a:gd name="T4" fmla="*/ 1693545000 w 1248"/>
              <a:gd name="T5" fmla="*/ 100806250 h 376"/>
              <a:gd name="T6" fmla="*/ 2147483646 w 1248"/>
              <a:gd name="T7" fmla="*/ 947578750 h 3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8" h="376">
                <a:moveTo>
                  <a:pt x="0" y="376"/>
                </a:moveTo>
                <a:cubicBezTo>
                  <a:pt x="64" y="284"/>
                  <a:pt x="128" y="192"/>
                  <a:pt x="240" y="136"/>
                </a:cubicBezTo>
                <a:cubicBezTo>
                  <a:pt x="352" y="80"/>
                  <a:pt x="504" y="0"/>
                  <a:pt x="672" y="40"/>
                </a:cubicBezTo>
                <a:cubicBezTo>
                  <a:pt x="840" y="80"/>
                  <a:pt x="1044" y="228"/>
                  <a:pt x="1248" y="376"/>
                </a:cubicBezTo>
              </a:path>
            </a:pathLst>
          </a:custGeom>
          <a:noFill/>
          <a:ln w="38100" cmpd="sng">
            <a:solidFill>
              <a:srgbClr val="E5276B"/>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40"/>
          <p:cNvSpPr>
            <a:spLocks/>
          </p:cNvSpPr>
          <p:nvPr/>
        </p:nvSpPr>
        <p:spPr bwMode="auto">
          <a:xfrm>
            <a:off x="3200400" y="2057400"/>
            <a:ext cx="609600" cy="266700"/>
          </a:xfrm>
          <a:custGeom>
            <a:avLst/>
            <a:gdLst>
              <a:gd name="T0" fmla="*/ 0 w 384"/>
              <a:gd name="T1" fmla="*/ 0 h 168"/>
              <a:gd name="T2" fmla="*/ 241935000 w 384"/>
              <a:gd name="T3" fmla="*/ 362902500 h 168"/>
              <a:gd name="T4" fmla="*/ 604837500 w 384"/>
              <a:gd name="T5" fmla="*/ 362902500 h 168"/>
              <a:gd name="T6" fmla="*/ 967740000 w 384"/>
              <a:gd name="T7" fmla="*/ 0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68">
                <a:moveTo>
                  <a:pt x="0" y="0"/>
                </a:moveTo>
                <a:cubicBezTo>
                  <a:pt x="28" y="60"/>
                  <a:pt x="56" y="120"/>
                  <a:pt x="96" y="144"/>
                </a:cubicBezTo>
                <a:cubicBezTo>
                  <a:pt x="136" y="168"/>
                  <a:pt x="192" y="168"/>
                  <a:pt x="240" y="144"/>
                </a:cubicBezTo>
                <a:cubicBezTo>
                  <a:pt x="288" y="120"/>
                  <a:pt x="336" y="60"/>
                  <a:pt x="384" y="0"/>
                </a:cubicBezTo>
              </a:path>
            </a:pathLst>
          </a:custGeom>
          <a:noFill/>
          <a:ln w="38100" cmpd="sng">
            <a:solidFill>
              <a:srgbClr val="9933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41"/>
          <p:cNvSpPr>
            <a:spLocks/>
          </p:cNvSpPr>
          <p:nvPr/>
        </p:nvSpPr>
        <p:spPr bwMode="auto">
          <a:xfrm>
            <a:off x="3086100" y="2057400"/>
            <a:ext cx="1409700" cy="520700"/>
          </a:xfrm>
          <a:custGeom>
            <a:avLst/>
            <a:gdLst>
              <a:gd name="T0" fmla="*/ 60483750 w 888"/>
              <a:gd name="T1" fmla="*/ 0 h 328"/>
              <a:gd name="T2" fmla="*/ 181451250 w 888"/>
              <a:gd name="T3" fmla="*/ 604837500 h 328"/>
              <a:gd name="T4" fmla="*/ 1149191250 w 888"/>
              <a:gd name="T5" fmla="*/ 725805000 h 328"/>
              <a:gd name="T6" fmla="*/ 2147483646 w 888"/>
              <a:gd name="T7" fmla="*/ 0 h 3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8" h="328">
                <a:moveTo>
                  <a:pt x="24" y="0"/>
                </a:moveTo>
                <a:cubicBezTo>
                  <a:pt x="12" y="96"/>
                  <a:pt x="0" y="192"/>
                  <a:pt x="72" y="240"/>
                </a:cubicBezTo>
                <a:cubicBezTo>
                  <a:pt x="144" y="288"/>
                  <a:pt x="320" y="328"/>
                  <a:pt x="456" y="288"/>
                </a:cubicBezTo>
                <a:cubicBezTo>
                  <a:pt x="592" y="248"/>
                  <a:pt x="740" y="124"/>
                  <a:pt x="888" y="0"/>
                </a:cubicBezTo>
              </a:path>
            </a:pathLst>
          </a:custGeom>
          <a:noFill/>
          <a:ln w="38100" cmpd="sng">
            <a:solidFill>
              <a:srgbClr val="FF99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upRight)">
                                      <p:cBhvr>
                                        <p:cTn id="31"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39" dur="1000" fill="hold"/>
                                        <p:tgtEl>
                                          <p:spTgt spid="2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3"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trips(upRight)">
                                      <p:cBhvr>
                                        <p:cTn id="48"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49" presetID="2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4" dur="1000" fill="hold"/>
                                        <p:tgtEl>
                                          <p:spTgt spid="3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strips(downRight)">
                                      <p:cBhvr>
                                        <p:cTn id="63"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64" presetID="47"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6"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downRight)">
                                      <p:cBhvr>
                                        <p:cTn id="73"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74" presetID="42"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32"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diamond(out)">
                                      <p:cBhvr>
                                        <p:cTn id="8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6" grpId="0"/>
      <p:bldP spid="27" grpId="0"/>
      <p:bldP spid="28" grpId="0"/>
      <p:bldP spid="29" grpId="0"/>
      <p:bldP spid="31" grpId="0" animBg="1"/>
      <p:bldP spid="32" grpId="0"/>
      <p:bldP spid="33" grpId="0"/>
      <p:bldP spid="34" grpId="0"/>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9222" name="Rectangle 27"/>
          <p:cNvSpPr>
            <a:spLocks noChangeArrowheads="1"/>
          </p:cNvSpPr>
          <p:nvPr/>
        </p:nvSpPr>
        <p:spPr bwMode="auto">
          <a:xfrm>
            <a:off x="0" y="2895600"/>
            <a:ext cx="9144000" cy="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 name="Text Box 5"/>
          <p:cNvSpPr txBox="1">
            <a:spLocks noChangeArrowheads="1"/>
          </p:cNvSpPr>
          <p:nvPr/>
        </p:nvSpPr>
        <p:spPr bwMode="auto">
          <a:xfrm>
            <a:off x="0" y="1160463"/>
            <a:ext cx="6705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II. Cơ sở tế bào học:</a:t>
            </a:r>
          </a:p>
        </p:txBody>
      </p:sp>
      <p:sp>
        <p:nvSpPr>
          <p:cNvPr id="9" name="Text Box 6"/>
          <p:cNvSpPr txBox="1">
            <a:spLocks noChangeArrowheads="1"/>
          </p:cNvSpPr>
          <p:nvPr/>
        </p:nvSpPr>
        <p:spPr bwMode="auto">
          <a:xfrm>
            <a:off x="228600" y="1770063"/>
            <a:ext cx="693420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solidFill>
                  <a:srgbClr val="339933"/>
                </a:solidFill>
                <a:latin typeface="Times New Roman" panose="02020603050405020304" pitchFamily="18" charset="0"/>
                <a:cs typeface="Times New Roman" panose="02020603050405020304" pitchFamily="18" charset="0"/>
              </a:rPr>
              <a:t>Qui ước:  alen</a:t>
            </a:r>
            <a:r>
              <a:rPr lang="en-US" altLang="en-US" sz="2800" b="1">
                <a:solidFill>
                  <a:srgbClr val="339933"/>
                </a:solidFill>
                <a:latin typeface="Times New Roman" panose="02020603050405020304" pitchFamily="18" charset="0"/>
                <a:cs typeface="Times New Roman" panose="02020603050405020304" pitchFamily="18" charset="0"/>
              </a:rPr>
              <a:t> </a:t>
            </a:r>
            <a:r>
              <a:rPr lang="en-US" altLang="en-US" sz="2800" b="1">
                <a:solidFill>
                  <a:srgbClr val="3333CC"/>
                </a:solidFill>
                <a:latin typeface="Times New Roman" panose="02020603050405020304" pitchFamily="18" charset="0"/>
                <a:cs typeface="Times New Roman" panose="02020603050405020304" pitchFamily="18" charset="0"/>
              </a:rPr>
              <a:t>A</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solidFill>
                  <a:srgbClr val="339933"/>
                </a:solidFill>
                <a:latin typeface="Times New Roman" panose="02020603050405020304" pitchFamily="18" charset="0"/>
                <a:cs typeface="Times New Roman" panose="02020603050405020304" pitchFamily="18" charset="0"/>
              </a:rPr>
              <a:t>: hạt vàng  &gt; </a:t>
            </a:r>
            <a:r>
              <a:rPr lang="en-US" altLang="en-US" sz="2800" b="1">
                <a:solidFill>
                  <a:srgbClr val="339933"/>
                </a:solidFill>
                <a:latin typeface="Times New Roman" panose="02020603050405020304" pitchFamily="18" charset="0"/>
                <a:cs typeface="Times New Roman" panose="02020603050405020304" pitchFamily="18" charset="0"/>
              </a:rPr>
              <a:t> </a:t>
            </a:r>
            <a:r>
              <a:rPr lang="en-US" altLang="en-US" sz="2800" b="1">
                <a:solidFill>
                  <a:srgbClr val="3333CC"/>
                </a:solidFill>
                <a:latin typeface="Times New Roman" panose="02020603050405020304" pitchFamily="18" charset="0"/>
                <a:cs typeface="Times New Roman" panose="02020603050405020304" pitchFamily="18" charset="0"/>
              </a:rPr>
              <a:t>a</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solidFill>
                  <a:srgbClr val="339933"/>
                </a:solidFill>
                <a:latin typeface="Times New Roman" panose="02020603050405020304" pitchFamily="18" charset="0"/>
                <a:cs typeface="Times New Roman" panose="02020603050405020304" pitchFamily="18" charset="0"/>
              </a:rPr>
              <a:t>: hạt xanh</a:t>
            </a:r>
          </a:p>
          <a:p>
            <a:pPr>
              <a:spcBef>
                <a:spcPct val="50000"/>
              </a:spcBef>
              <a:buFontTx/>
              <a:buNone/>
            </a:pPr>
            <a:r>
              <a:rPr lang="en-US" altLang="en-US" sz="2800">
                <a:solidFill>
                  <a:srgbClr val="339933"/>
                </a:solidFill>
                <a:latin typeface="Times New Roman" panose="02020603050405020304" pitchFamily="18" charset="0"/>
                <a:cs typeface="Times New Roman" panose="02020603050405020304" pitchFamily="18" charset="0"/>
              </a:rPr>
              <a:t>	      alen </a:t>
            </a:r>
            <a:r>
              <a:rPr lang="en-US" altLang="en-US" sz="2800" b="1">
                <a:solidFill>
                  <a:srgbClr val="3333CC"/>
                </a:solidFill>
                <a:latin typeface="Times New Roman" panose="02020603050405020304" pitchFamily="18" charset="0"/>
                <a:cs typeface="Times New Roman" panose="02020603050405020304" pitchFamily="18" charset="0"/>
              </a:rPr>
              <a:t>B</a:t>
            </a:r>
            <a:r>
              <a:rPr lang="en-US" altLang="en-US" sz="2800">
                <a:solidFill>
                  <a:srgbClr val="339933"/>
                </a:solidFill>
                <a:latin typeface="Times New Roman" panose="02020603050405020304" pitchFamily="18" charset="0"/>
                <a:cs typeface="Times New Roman" panose="02020603050405020304" pitchFamily="18" charset="0"/>
              </a:rPr>
              <a:t>  : vỏ trơn   &gt;  </a:t>
            </a:r>
            <a:r>
              <a:rPr lang="en-US" altLang="en-US" sz="2800" b="1">
                <a:solidFill>
                  <a:srgbClr val="3333CC"/>
                </a:solidFill>
                <a:latin typeface="Times New Roman" panose="02020603050405020304" pitchFamily="18" charset="0"/>
                <a:cs typeface="Times New Roman" panose="02020603050405020304" pitchFamily="18" charset="0"/>
              </a:rPr>
              <a:t> b</a:t>
            </a:r>
            <a:r>
              <a:rPr lang="en-US" altLang="en-US" sz="2800">
                <a:solidFill>
                  <a:srgbClr val="339933"/>
                </a:solidFill>
                <a:latin typeface="Times New Roman" panose="02020603050405020304" pitchFamily="18" charset="0"/>
                <a:cs typeface="Times New Roman" panose="02020603050405020304" pitchFamily="18" charset="0"/>
              </a:rPr>
              <a:t> : vỏ nhăn</a:t>
            </a:r>
          </a:p>
        </p:txBody>
      </p:sp>
      <p:sp>
        <p:nvSpPr>
          <p:cNvPr id="10" name="Text Box 7"/>
          <p:cNvSpPr txBox="1">
            <a:spLocks noChangeArrowheads="1"/>
          </p:cNvSpPr>
          <p:nvPr/>
        </p:nvSpPr>
        <p:spPr bwMode="auto">
          <a:xfrm>
            <a:off x="228600" y="3370263"/>
            <a:ext cx="26177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KG P</a:t>
            </a:r>
            <a:r>
              <a:rPr lang="en-US" altLang="en-US" sz="2800" b="1" baseline="-25000">
                <a:solidFill>
                  <a:srgbClr val="3333CC"/>
                </a:solidFill>
                <a:latin typeface="Times New Roman" panose="02020603050405020304" pitchFamily="18" charset="0"/>
                <a:cs typeface="Times New Roman" panose="02020603050405020304" pitchFamily="18" charset="0"/>
              </a:rPr>
              <a:t>tc </a:t>
            </a:r>
            <a:r>
              <a:rPr lang="en-US" altLang="en-US" sz="2800" b="1">
                <a:solidFill>
                  <a:srgbClr val="3333CC"/>
                </a:solidFill>
                <a:latin typeface="Times New Roman" panose="02020603050405020304" pitchFamily="18" charset="0"/>
                <a:cs typeface="Times New Roman" panose="02020603050405020304" pitchFamily="18" charset="0"/>
              </a:rPr>
              <a:t>: V – T : </a:t>
            </a:r>
          </a:p>
        </p:txBody>
      </p:sp>
      <p:sp>
        <p:nvSpPr>
          <p:cNvPr id="11" name="Text Box 8"/>
          <p:cNvSpPr txBox="1">
            <a:spLocks noChangeArrowheads="1"/>
          </p:cNvSpPr>
          <p:nvPr/>
        </p:nvSpPr>
        <p:spPr bwMode="auto">
          <a:xfrm>
            <a:off x="2590800" y="3446463"/>
            <a:ext cx="160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CC"/>
                </a:solidFill>
                <a:latin typeface="Times New Roman" panose="02020603050405020304" pitchFamily="18" charset="0"/>
                <a:cs typeface="Times New Roman" panose="02020603050405020304" pitchFamily="18" charset="0"/>
              </a:rPr>
              <a:t>AABB </a:t>
            </a:r>
            <a:r>
              <a:rPr lang="en-US" altLang="en-US" sz="2800" b="1">
                <a:solidFill>
                  <a:srgbClr val="3333CC"/>
                </a:solidFill>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800" b="1">
              <a:solidFill>
                <a:srgbClr val="3333CC"/>
              </a:solidFill>
              <a:latin typeface="Times New Roman" panose="02020603050405020304" pitchFamily="18" charset="0"/>
              <a:cs typeface="Times New Roman" panose="02020603050405020304" pitchFamily="18" charset="0"/>
            </a:endParaRPr>
          </a:p>
        </p:txBody>
      </p:sp>
      <p:grpSp>
        <p:nvGrpSpPr>
          <p:cNvPr id="12" name="Group 38"/>
          <p:cNvGrpSpPr>
            <a:grpSpLocks/>
          </p:cNvGrpSpPr>
          <p:nvPr/>
        </p:nvGrpSpPr>
        <p:grpSpPr bwMode="auto">
          <a:xfrm>
            <a:off x="3903663" y="3141663"/>
            <a:ext cx="1206500" cy="990600"/>
            <a:chOff x="2747" y="2784"/>
            <a:chExt cx="760" cy="624"/>
          </a:xfrm>
        </p:grpSpPr>
        <p:grpSp>
          <p:nvGrpSpPr>
            <p:cNvPr id="9259" name="Group 27"/>
            <p:cNvGrpSpPr>
              <a:grpSpLocks/>
            </p:cNvGrpSpPr>
            <p:nvPr/>
          </p:nvGrpSpPr>
          <p:grpSpPr bwMode="auto">
            <a:xfrm>
              <a:off x="3024" y="2832"/>
              <a:ext cx="102" cy="576"/>
              <a:chOff x="3552" y="2880"/>
              <a:chExt cx="102" cy="576"/>
            </a:xfrm>
          </p:grpSpPr>
          <p:sp>
            <p:nvSpPr>
              <p:cNvPr id="9265" name="AutoShape 14"/>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66" name="Oval 15"/>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60" name="Rectangle 18"/>
            <p:cNvSpPr>
              <a:spLocks noChangeArrowheads="1"/>
            </p:cNvSpPr>
            <p:nvPr/>
          </p:nvSpPr>
          <p:spPr bwMode="auto">
            <a:xfrm>
              <a:off x="2747" y="2784"/>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nvGrpSpPr>
            <p:cNvPr id="9261" name="Group 28"/>
            <p:cNvGrpSpPr>
              <a:grpSpLocks/>
            </p:cNvGrpSpPr>
            <p:nvPr/>
          </p:nvGrpSpPr>
          <p:grpSpPr bwMode="auto">
            <a:xfrm>
              <a:off x="3168" y="2832"/>
              <a:ext cx="102" cy="576"/>
              <a:chOff x="3552" y="2880"/>
              <a:chExt cx="102" cy="576"/>
            </a:xfrm>
          </p:grpSpPr>
          <p:sp>
            <p:nvSpPr>
              <p:cNvPr id="9263" name="AutoShape 29"/>
              <p:cNvSpPr>
                <a:spLocks noChangeArrowheads="1"/>
              </p:cNvSpPr>
              <p:nvPr/>
            </p:nvSpPr>
            <p:spPr bwMode="auto">
              <a:xfrm>
                <a:off x="3552" y="2880"/>
                <a:ext cx="102" cy="576"/>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64" name="Oval 30"/>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62" name="Rectangle 36"/>
            <p:cNvSpPr>
              <a:spLocks noChangeArrowheads="1"/>
            </p:cNvSpPr>
            <p:nvPr/>
          </p:nvSpPr>
          <p:spPr bwMode="auto">
            <a:xfrm>
              <a:off x="3227" y="2784"/>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21" name="Group 59"/>
          <p:cNvGrpSpPr>
            <a:grpSpLocks/>
          </p:cNvGrpSpPr>
          <p:nvPr/>
        </p:nvGrpSpPr>
        <p:grpSpPr bwMode="auto">
          <a:xfrm>
            <a:off x="5181600" y="3141663"/>
            <a:ext cx="1185863" cy="914400"/>
            <a:chOff x="2928" y="1392"/>
            <a:chExt cx="747" cy="576"/>
          </a:xfrm>
        </p:grpSpPr>
        <p:sp>
          <p:nvSpPr>
            <p:cNvPr id="9251" name="Rectangle 22"/>
            <p:cNvSpPr>
              <a:spLocks noChangeArrowheads="1"/>
            </p:cNvSpPr>
            <p:nvPr/>
          </p:nvSpPr>
          <p:spPr bwMode="auto">
            <a:xfrm>
              <a:off x="2928" y="1392"/>
              <a:ext cx="18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nvGrpSpPr>
            <p:cNvPr id="9252" name="Group 31"/>
            <p:cNvGrpSpPr>
              <a:grpSpLocks/>
            </p:cNvGrpSpPr>
            <p:nvPr/>
          </p:nvGrpSpPr>
          <p:grpSpPr bwMode="auto">
            <a:xfrm>
              <a:off x="3168" y="1488"/>
              <a:ext cx="96" cy="480"/>
              <a:chOff x="2208" y="3504"/>
              <a:chExt cx="58" cy="372"/>
            </a:xfrm>
          </p:grpSpPr>
          <p:sp>
            <p:nvSpPr>
              <p:cNvPr id="9257" name="AutoShape 24"/>
              <p:cNvSpPr>
                <a:spLocks noChangeArrowheads="1"/>
              </p:cNvSpPr>
              <p:nvPr/>
            </p:nvSpPr>
            <p:spPr bwMode="auto">
              <a:xfrm>
                <a:off x="2208" y="3504"/>
                <a:ext cx="58" cy="372"/>
              </a:xfrm>
              <a:prstGeom prst="roundRect">
                <a:avLst>
                  <a:gd name="adj" fmla="val 16667"/>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58" name="Oval 25"/>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grpSp>
          <p:nvGrpSpPr>
            <p:cNvPr id="9253" name="Group 32"/>
            <p:cNvGrpSpPr>
              <a:grpSpLocks/>
            </p:cNvGrpSpPr>
            <p:nvPr/>
          </p:nvGrpSpPr>
          <p:grpSpPr bwMode="auto">
            <a:xfrm>
              <a:off x="3312" y="1488"/>
              <a:ext cx="96" cy="480"/>
              <a:chOff x="2208" y="3504"/>
              <a:chExt cx="58" cy="372"/>
            </a:xfrm>
          </p:grpSpPr>
          <p:sp>
            <p:nvSpPr>
              <p:cNvPr id="9255" name="AutoShape 33"/>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56" name="Oval 34"/>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54" name="Rectangle 39"/>
            <p:cNvSpPr>
              <a:spLocks noChangeArrowheads="1"/>
            </p:cNvSpPr>
            <p:nvPr/>
          </p:nvSpPr>
          <p:spPr bwMode="auto">
            <a:xfrm>
              <a:off x="3408" y="1392"/>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grpSp>
        <p:nvGrpSpPr>
          <p:cNvPr id="30" name="Group 40"/>
          <p:cNvGrpSpPr>
            <a:grpSpLocks/>
          </p:cNvGrpSpPr>
          <p:nvPr/>
        </p:nvGrpSpPr>
        <p:grpSpPr bwMode="auto">
          <a:xfrm>
            <a:off x="4014788" y="4208463"/>
            <a:ext cx="1125537" cy="990600"/>
            <a:chOff x="2798" y="2784"/>
            <a:chExt cx="709" cy="624"/>
          </a:xfrm>
        </p:grpSpPr>
        <p:grpSp>
          <p:nvGrpSpPr>
            <p:cNvPr id="9243" name="Group 41"/>
            <p:cNvGrpSpPr>
              <a:grpSpLocks/>
            </p:cNvGrpSpPr>
            <p:nvPr/>
          </p:nvGrpSpPr>
          <p:grpSpPr bwMode="auto">
            <a:xfrm>
              <a:off x="3024" y="2832"/>
              <a:ext cx="102" cy="576"/>
              <a:chOff x="3552" y="2880"/>
              <a:chExt cx="102" cy="576"/>
            </a:xfrm>
          </p:grpSpPr>
          <p:sp>
            <p:nvSpPr>
              <p:cNvPr id="9249" name="AutoShape 42"/>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50" name="Oval 43"/>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44" name="Rectangle 44"/>
            <p:cNvSpPr>
              <a:spLocks noChangeArrowheads="1"/>
            </p:cNvSpPr>
            <p:nvPr/>
          </p:nvSpPr>
          <p:spPr bwMode="auto">
            <a:xfrm>
              <a:off x="2798" y="2784"/>
              <a:ext cx="2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nvGrpSpPr>
            <p:cNvPr id="9245" name="Group 45"/>
            <p:cNvGrpSpPr>
              <a:grpSpLocks/>
            </p:cNvGrpSpPr>
            <p:nvPr/>
          </p:nvGrpSpPr>
          <p:grpSpPr bwMode="auto">
            <a:xfrm>
              <a:off x="3168" y="2832"/>
              <a:ext cx="102" cy="576"/>
              <a:chOff x="3552" y="2880"/>
              <a:chExt cx="102" cy="576"/>
            </a:xfrm>
          </p:grpSpPr>
          <p:sp>
            <p:nvSpPr>
              <p:cNvPr id="9247" name="AutoShape 46"/>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48" name="Oval 47"/>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46" name="Rectangle 48"/>
            <p:cNvSpPr>
              <a:spLocks noChangeArrowheads="1"/>
            </p:cNvSpPr>
            <p:nvPr/>
          </p:nvSpPr>
          <p:spPr bwMode="auto">
            <a:xfrm>
              <a:off x="3278" y="2784"/>
              <a:ext cx="2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a</a:t>
              </a:r>
            </a:p>
          </p:txBody>
        </p:sp>
      </p:grpSp>
      <p:grpSp>
        <p:nvGrpSpPr>
          <p:cNvPr id="39" name="Group 50"/>
          <p:cNvGrpSpPr>
            <a:grpSpLocks/>
          </p:cNvGrpSpPr>
          <p:nvPr/>
        </p:nvGrpSpPr>
        <p:grpSpPr bwMode="auto">
          <a:xfrm>
            <a:off x="5181600" y="4208463"/>
            <a:ext cx="1071563" cy="914400"/>
            <a:chOff x="2976" y="1392"/>
            <a:chExt cx="675" cy="576"/>
          </a:xfrm>
        </p:grpSpPr>
        <p:sp>
          <p:nvSpPr>
            <p:cNvPr id="9235" name="Rectangle 51"/>
            <p:cNvSpPr>
              <a:spLocks noChangeArrowheads="1"/>
            </p:cNvSpPr>
            <p:nvPr/>
          </p:nvSpPr>
          <p:spPr bwMode="auto">
            <a:xfrm>
              <a:off x="2976" y="1392"/>
              <a:ext cx="18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nvGrpSpPr>
            <p:cNvPr id="9236" name="Group 52"/>
            <p:cNvGrpSpPr>
              <a:grpSpLocks/>
            </p:cNvGrpSpPr>
            <p:nvPr/>
          </p:nvGrpSpPr>
          <p:grpSpPr bwMode="auto">
            <a:xfrm>
              <a:off x="3168" y="1488"/>
              <a:ext cx="96" cy="480"/>
              <a:chOff x="2208" y="3504"/>
              <a:chExt cx="58" cy="372"/>
            </a:xfrm>
          </p:grpSpPr>
          <p:sp>
            <p:nvSpPr>
              <p:cNvPr id="9241" name="AutoShape 53"/>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42" name="Oval 54"/>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grpSp>
          <p:nvGrpSpPr>
            <p:cNvPr id="9237" name="Group 55"/>
            <p:cNvGrpSpPr>
              <a:grpSpLocks/>
            </p:cNvGrpSpPr>
            <p:nvPr/>
          </p:nvGrpSpPr>
          <p:grpSpPr bwMode="auto">
            <a:xfrm>
              <a:off x="3312" y="1488"/>
              <a:ext cx="96" cy="480"/>
              <a:chOff x="2208" y="3504"/>
              <a:chExt cx="58" cy="372"/>
            </a:xfrm>
          </p:grpSpPr>
          <p:sp>
            <p:nvSpPr>
              <p:cNvPr id="9239" name="AutoShape 56"/>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
            <p:nvSpPr>
              <p:cNvPr id="9240" name="Oval 57"/>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pSp>
        <p:sp>
          <p:nvSpPr>
            <p:cNvPr id="9238" name="Rectangle 58"/>
            <p:cNvSpPr>
              <a:spLocks noChangeArrowheads="1"/>
            </p:cNvSpPr>
            <p:nvPr/>
          </p:nvSpPr>
          <p:spPr bwMode="auto">
            <a:xfrm>
              <a:off x="3408" y="1392"/>
              <a:ext cx="24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cs typeface="Times New Roman" panose="02020603050405020304" pitchFamily="18" charset="0"/>
                </a:rPr>
                <a:t>b</a:t>
              </a:r>
            </a:p>
          </p:txBody>
        </p:sp>
      </p:grpSp>
      <p:sp>
        <p:nvSpPr>
          <p:cNvPr id="48" name="Text Box 60"/>
          <p:cNvSpPr txBox="1">
            <a:spLocks noChangeArrowheads="1"/>
          </p:cNvSpPr>
          <p:nvPr/>
        </p:nvSpPr>
        <p:spPr bwMode="auto">
          <a:xfrm>
            <a:off x="1450975" y="4284663"/>
            <a:ext cx="13985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9900"/>
                </a:solidFill>
                <a:latin typeface="Times New Roman" panose="02020603050405020304" pitchFamily="18" charset="0"/>
                <a:cs typeface="Times New Roman" panose="02020603050405020304" pitchFamily="18" charset="0"/>
              </a:rPr>
              <a:t>X – N : </a:t>
            </a:r>
          </a:p>
        </p:txBody>
      </p:sp>
      <p:sp>
        <p:nvSpPr>
          <p:cNvPr id="49" name="Text Box 61"/>
          <p:cNvSpPr txBox="1">
            <a:spLocks noChangeArrowheads="1"/>
          </p:cNvSpPr>
          <p:nvPr/>
        </p:nvSpPr>
        <p:spPr bwMode="auto">
          <a:xfrm>
            <a:off x="2667000" y="4284663"/>
            <a:ext cx="137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FF9900"/>
                </a:solidFill>
                <a:latin typeface="Times New Roman" panose="02020603050405020304" pitchFamily="18" charset="0"/>
                <a:cs typeface="Times New Roman" panose="02020603050405020304" pitchFamily="18" charset="0"/>
              </a:rPr>
              <a:t>aabb </a:t>
            </a:r>
            <a:r>
              <a:rPr lang="en-US" altLang="en-US" sz="2800" b="1">
                <a:solidFill>
                  <a:srgbClr val="FF99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800" b="1">
              <a:solidFill>
                <a:srgbClr val="FF9900"/>
              </a:solidFill>
              <a:latin typeface="Times New Roman" panose="02020603050405020304" pitchFamily="18" charset="0"/>
              <a:cs typeface="Times New Roman" panose="02020603050405020304" pitchFamily="18" charset="0"/>
            </a:endParaRPr>
          </a:p>
        </p:txBody>
      </p:sp>
      <p:sp>
        <p:nvSpPr>
          <p:cNvPr id="9233" name="Text Box 71"/>
          <p:cNvSpPr txBox="1">
            <a:spLocks noChangeArrowheads="1"/>
          </p:cNvSpPr>
          <p:nvPr/>
        </p:nvSpPr>
        <p:spPr bwMode="auto">
          <a:xfrm>
            <a:off x="7312025" y="7100888"/>
            <a:ext cx="914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NTM</a:t>
            </a:r>
          </a:p>
        </p:txBody>
      </p:sp>
      <p:sp>
        <p:nvSpPr>
          <p:cNvPr id="51" name="Text Box 5"/>
          <p:cNvSpPr txBox="1">
            <a:spLocks noChangeArrowheads="1"/>
          </p:cNvSpPr>
          <p:nvPr/>
        </p:nvSpPr>
        <p:spPr bwMode="auto">
          <a:xfrm>
            <a:off x="550863" y="5241925"/>
            <a:ext cx="8288337"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vi-VN" altLang="en-US" sz="2800" b="1">
                <a:solidFill>
                  <a:srgbClr val="3333FF"/>
                </a:solidFill>
                <a:latin typeface="Times New Roman" panose="02020603050405020304" pitchFamily="18" charset="0"/>
                <a:cs typeface="Times New Roman" panose="02020603050405020304" pitchFamily="18" charset="0"/>
              </a:rPr>
              <a:t>Các gen quy định các tính trạng khác nhau nằm trên các cặp NST tương đồng khác nhau.</a:t>
            </a:r>
            <a:endParaRPr lang="en-US" altLang="en-US" sz="28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7"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1000"/>
                                        <p:tgtEl>
                                          <p:spTgt spid="49"/>
                                        </p:tgtEl>
                                      </p:cBhvr>
                                    </p:animEffect>
                                    <p:anim calcmode="lin" valueType="num">
                                      <p:cBhvr>
                                        <p:cTn id="77" dur="1000" fill="hold"/>
                                        <p:tgtEl>
                                          <p:spTgt spid="49"/>
                                        </p:tgtEl>
                                        <p:attrNameLst>
                                          <p:attrName>ppt_x</p:attrName>
                                        </p:attrNameLst>
                                      </p:cBhvr>
                                      <p:tavLst>
                                        <p:tav tm="0">
                                          <p:val>
                                            <p:strVal val="#ppt_x"/>
                                          </p:val>
                                        </p:tav>
                                        <p:tav tm="100000">
                                          <p:val>
                                            <p:strVal val="#ppt_x"/>
                                          </p:val>
                                        </p:tav>
                                      </p:tavLst>
                                    </p:anim>
                                    <p:anim calcmode="lin" valueType="num">
                                      <p:cBhvr>
                                        <p:cTn id="7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98" dur="1000" fill="hold"/>
                                        <p:tgtEl>
                                          <p:spTgt spid="51"/>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8" grpId="0"/>
      <p:bldP spid="9" grpId="0"/>
      <p:bldP spid="10" grpId="0"/>
      <p:bldP spid="11" grpId="0"/>
      <p:bldP spid="48" grpId="0"/>
      <p:bldP spid="49"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121951Barres_divers__7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324600"/>
            <a:ext cx="2286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61372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84875"/>
            <a:ext cx="18478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5"/>
          <p:cNvSpPr>
            <a:spLocks noChangeArrowheads="1" noChangeShapeType="1" noTextEdit="1"/>
          </p:cNvSpPr>
          <p:nvPr/>
        </p:nvSpPr>
        <p:spPr bwMode="auto">
          <a:xfrm>
            <a:off x="1752600" y="228600"/>
            <a:ext cx="5943600" cy="6858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F53353"/>
              </a:extrusionClr>
              <a:contourClr>
                <a:srgbClr val="FFFF99"/>
              </a:contourClr>
            </a:sp3d>
          </a:bodyPr>
          <a:lstStyle/>
          <a:p>
            <a:pPr algn="ctr"/>
            <a:r>
              <a:rPr lang="en-US" sz="2400" kern="10">
                <a:ln w="9525">
                  <a:round/>
                  <a:headEnd/>
                  <a:tailEnd/>
                </a:ln>
                <a:solidFill>
                  <a:srgbClr val="FFFF99"/>
                </a:solidFill>
                <a:latin typeface="Times New Roman" panose="02020603050405020304" pitchFamily="18" charset="0"/>
                <a:cs typeface="Times New Roman" panose="02020603050405020304" pitchFamily="18" charset="0"/>
              </a:rPr>
              <a:t>BÀI 9: QUI LUẬT PHÂN LI ĐỘC LẬP</a:t>
            </a:r>
          </a:p>
        </p:txBody>
      </p:sp>
      <p:sp>
        <p:nvSpPr>
          <p:cNvPr id="10246" name="Text Box 4"/>
          <p:cNvSpPr txBox="1">
            <a:spLocks noChangeArrowheads="1"/>
          </p:cNvSpPr>
          <p:nvPr/>
        </p:nvSpPr>
        <p:spPr bwMode="auto">
          <a:xfrm>
            <a:off x="0" y="1373188"/>
            <a:ext cx="9906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P</a:t>
            </a:r>
            <a:r>
              <a:rPr lang="en-US" altLang="en-US" sz="2800" b="1" baseline="-25000">
                <a:solidFill>
                  <a:srgbClr val="3333FF"/>
                </a:solidFill>
                <a:latin typeface="Times New Roman" panose="02020603050405020304" pitchFamily="18" charset="0"/>
                <a:cs typeface="Times New Roman" panose="02020603050405020304" pitchFamily="18" charset="0"/>
              </a:rPr>
              <a:t>tc </a:t>
            </a:r>
            <a:r>
              <a:rPr lang="en-US" altLang="en-US" sz="2800" b="1">
                <a:solidFill>
                  <a:srgbClr val="3333FF"/>
                </a:solidFill>
                <a:latin typeface="Times New Roman" panose="02020603050405020304" pitchFamily="18" charset="0"/>
                <a:cs typeface="Times New Roman" panose="02020603050405020304" pitchFamily="18" charset="0"/>
              </a:rPr>
              <a:t>:</a:t>
            </a:r>
          </a:p>
        </p:txBody>
      </p:sp>
      <p:grpSp>
        <p:nvGrpSpPr>
          <p:cNvPr id="10247" name="Group 5"/>
          <p:cNvGrpSpPr>
            <a:grpSpLocks/>
          </p:cNvGrpSpPr>
          <p:nvPr/>
        </p:nvGrpSpPr>
        <p:grpSpPr bwMode="auto">
          <a:xfrm>
            <a:off x="2514600" y="1068388"/>
            <a:ext cx="1147763" cy="990600"/>
            <a:chOff x="2784" y="2784"/>
            <a:chExt cx="723" cy="624"/>
          </a:xfrm>
        </p:grpSpPr>
        <p:grpSp>
          <p:nvGrpSpPr>
            <p:cNvPr id="10339" name="Group 6"/>
            <p:cNvGrpSpPr>
              <a:grpSpLocks/>
            </p:cNvGrpSpPr>
            <p:nvPr/>
          </p:nvGrpSpPr>
          <p:grpSpPr bwMode="auto">
            <a:xfrm>
              <a:off x="3024" y="2832"/>
              <a:ext cx="102" cy="576"/>
              <a:chOff x="3552" y="2880"/>
              <a:chExt cx="102" cy="576"/>
            </a:xfrm>
          </p:grpSpPr>
          <p:sp>
            <p:nvSpPr>
              <p:cNvPr id="10345" name="AutoShape 7"/>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46" name="Oval 8"/>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40" name="Rectangle 9"/>
            <p:cNvSpPr>
              <a:spLocks noChangeArrowheads="1"/>
            </p:cNvSpPr>
            <p:nvPr/>
          </p:nvSpPr>
          <p:spPr bwMode="auto">
            <a:xfrm>
              <a:off x="2784" y="2784"/>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nvGrpSpPr>
            <p:cNvPr id="10341" name="Group 10"/>
            <p:cNvGrpSpPr>
              <a:grpSpLocks/>
            </p:cNvGrpSpPr>
            <p:nvPr/>
          </p:nvGrpSpPr>
          <p:grpSpPr bwMode="auto">
            <a:xfrm>
              <a:off x="3168" y="2832"/>
              <a:ext cx="102" cy="576"/>
              <a:chOff x="3552" y="2880"/>
              <a:chExt cx="102" cy="576"/>
            </a:xfrm>
          </p:grpSpPr>
          <p:sp>
            <p:nvSpPr>
              <p:cNvPr id="10343" name="AutoShape 11"/>
              <p:cNvSpPr>
                <a:spLocks noChangeArrowheads="1"/>
              </p:cNvSpPr>
              <p:nvPr/>
            </p:nvSpPr>
            <p:spPr bwMode="auto">
              <a:xfrm>
                <a:off x="3552" y="2880"/>
                <a:ext cx="102" cy="576"/>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44" name="Oval 12"/>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42" name="Rectangle 13"/>
            <p:cNvSpPr>
              <a:spLocks noChangeArrowheads="1"/>
            </p:cNvSpPr>
            <p:nvPr/>
          </p:nvSpPr>
          <p:spPr bwMode="auto">
            <a:xfrm>
              <a:off x="3264" y="2784"/>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0248" name="Group 32"/>
          <p:cNvGrpSpPr>
            <a:grpSpLocks/>
          </p:cNvGrpSpPr>
          <p:nvPr/>
        </p:nvGrpSpPr>
        <p:grpSpPr bwMode="auto">
          <a:xfrm>
            <a:off x="3581400" y="1068388"/>
            <a:ext cx="1147763" cy="914400"/>
            <a:chOff x="2928" y="1392"/>
            <a:chExt cx="723" cy="576"/>
          </a:xfrm>
        </p:grpSpPr>
        <p:sp>
          <p:nvSpPr>
            <p:cNvPr id="10331" name="Rectangle 33"/>
            <p:cNvSpPr>
              <a:spLocks noChangeArrowheads="1"/>
            </p:cNvSpPr>
            <p:nvPr/>
          </p:nvSpPr>
          <p:spPr bwMode="auto">
            <a:xfrm>
              <a:off x="2928" y="1392"/>
              <a:ext cx="18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nvGrpSpPr>
            <p:cNvPr id="10332" name="Group 34"/>
            <p:cNvGrpSpPr>
              <a:grpSpLocks/>
            </p:cNvGrpSpPr>
            <p:nvPr/>
          </p:nvGrpSpPr>
          <p:grpSpPr bwMode="auto">
            <a:xfrm>
              <a:off x="3168" y="1488"/>
              <a:ext cx="96" cy="480"/>
              <a:chOff x="2208" y="3504"/>
              <a:chExt cx="58" cy="372"/>
            </a:xfrm>
          </p:grpSpPr>
          <p:sp>
            <p:nvSpPr>
              <p:cNvPr id="10337" name="AutoShape 35"/>
              <p:cNvSpPr>
                <a:spLocks noChangeArrowheads="1"/>
              </p:cNvSpPr>
              <p:nvPr/>
            </p:nvSpPr>
            <p:spPr bwMode="auto">
              <a:xfrm>
                <a:off x="2208" y="3504"/>
                <a:ext cx="58" cy="372"/>
              </a:xfrm>
              <a:prstGeom prst="roundRect">
                <a:avLst>
                  <a:gd name="adj" fmla="val 16667"/>
                </a:avLst>
              </a:prstGeom>
              <a:solidFill>
                <a:srgbClr val="FF0066"/>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38" name="Oval 36"/>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grpSp>
          <p:nvGrpSpPr>
            <p:cNvPr id="10333" name="Group 37"/>
            <p:cNvGrpSpPr>
              <a:grpSpLocks/>
            </p:cNvGrpSpPr>
            <p:nvPr/>
          </p:nvGrpSpPr>
          <p:grpSpPr bwMode="auto">
            <a:xfrm>
              <a:off x="3312" y="1488"/>
              <a:ext cx="96" cy="480"/>
              <a:chOff x="2208" y="3504"/>
              <a:chExt cx="58" cy="372"/>
            </a:xfrm>
          </p:grpSpPr>
          <p:sp>
            <p:nvSpPr>
              <p:cNvPr id="10335" name="AutoShape 38"/>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36" name="Oval 39"/>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34" name="Rectangle 40"/>
            <p:cNvSpPr>
              <a:spLocks noChangeArrowheads="1"/>
            </p:cNvSpPr>
            <p:nvPr/>
          </p:nvSpPr>
          <p:spPr bwMode="auto">
            <a:xfrm>
              <a:off x="3408" y="1392"/>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nvGrpSpPr>
          <p:cNvPr id="10249" name="Group 41"/>
          <p:cNvGrpSpPr>
            <a:grpSpLocks/>
          </p:cNvGrpSpPr>
          <p:nvPr/>
        </p:nvGrpSpPr>
        <p:grpSpPr bwMode="auto">
          <a:xfrm>
            <a:off x="5195888" y="1068388"/>
            <a:ext cx="1087437" cy="990600"/>
            <a:chOff x="2822" y="2784"/>
            <a:chExt cx="685" cy="624"/>
          </a:xfrm>
        </p:grpSpPr>
        <p:grpSp>
          <p:nvGrpSpPr>
            <p:cNvPr id="10323" name="Group 42"/>
            <p:cNvGrpSpPr>
              <a:grpSpLocks/>
            </p:cNvGrpSpPr>
            <p:nvPr/>
          </p:nvGrpSpPr>
          <p:grpSpPr bwMode="auto">
            <a:xfrm>
              <a:off x="3024" y="2832"/>
              <a:ext cx="102" cy="576"/>
              <a:chOff x="3552" y="2880"/>
              <a:chExt cx="102" cy="576"/>
            </a:xfrm>
          </p:grpSpPr>
          <p:sp>
            <p:nvSpPr>
              <p:cNvPr id="10329" name="AutoShape 43"/>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30" name="Oval 44"/>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24" name="Rectangle 45"/>
            <p:cNvSpPr>
              <a:spLocks noChangeArrowheads="1"/>
            </p:cNvSpPr>
            <p:nvPr/>
          </p:nvSpPr>
          <p:spPr bwMode="auto">
            <a:xfrm>
              <a:off x="2822" y="2784"/>
              <a:ext cx="20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nvGrpSpPr>
            <p:cNvPr id="10325" name="Group 46"/>
            <p:cNvGrpSpPr>
              <a:grpSpLocks/>
            </p:cNvGrpSpPr>
            <p:nvPr/>
          </p:nvGrpSpPr>
          <p:grpSpPr bwMode="auto">
            <a:xfrm>
              <a:off x="3168" y="2832"/>
              <a:ext cx="102" cy="576"/>
              <a:chOff x="3552" y="2880"/>
              <a:chExt cx="102" cy="576"/>
            </a:xfrm>
          </p:grpSpPr>
          <p:sp>
            <p:nvSpPr>
              <p:cNvPr id="10327" name="AutoShape 47"/>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28" name="Oval 48"/>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26" name="Rectangle 49"/>
            <p:cNvSpPr>
              <a:spLocks noChangeArrowheads="1"/>
            </p:cNvSpPr>
            <p:nvPr/>
          </p:nvSpPr>
          <p:spPr bwMode="auto">
            <a:xfrm>
              <a:off x="3302" y="2784"/>
              <a:ext cx="20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0250" name="Group 50"/>
          <p:cNvGrpSpPr>
            <a:grpSpLocks/>
          </p:cNvGrpSpPr>
          <p:nvPr/>
        </p:nvGrpSpPr>
        <p:grpSpPr bwMode="auto">
          <a:xfrm>
            <a:off x="6248400" y="1068388"/>
            <a:ext cx="1027113" cy="914400"/>
            <a:chOff x="2976" y="1392"/>
            <a:chExt cx="647" cy="576"/>
          </a:xfrm>
        </p:grpSpPr>
        <p:sp>
          <p:nvSpPr>
            <p:cNvPr id="10315" name="Rectangle 51"/>
            <p:cNvSpPr>
              <a:spLocks noChangeArrowheads="1"/>
            </p:cNvSpPr>
            <p:nvPr/>
          </p:nvSpPr>
          <p:spPr bwMode="auto">
            <a:xfrm>
              <a:off x="2976" y="1392"/>
              <a:ext cx="18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nvGrpSpPr>
            <p:cNvPr id="10316" name="Group 52"/>
            <p:cNvGrpSpPr>
              <a:grpSpLocks/>
            </p:cNvGrpSpPr>
            <p:nvPr/>
          </p:nvGrpSpPr>
          <p:grpSpPr bwMode="auto">
            <a:xfrm>
              <a:off x="3168" y="1488"/>
              <a:ext cx="96" cy="480"/>
              <a:chOff x="2208" y="3504"/>
              <a:chExt cx="58" cy="372"/>
            </a:xfrm>
          </p:grpSpPr>
          <p:sp>
            <p:nvSpPr>
              <p:cNvPr id="10321" name="AutoShape 53"/>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22" name="Oval 54"/>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grpSp>
          <p:nvGrpSpPr>
            <p:cNvPr id="10317" name="Group 55"/>
            <p:cNvGrpSpPr>
              <a:grpSpLocks/>
            </p:cNvGrpSpPr>
            <p:nvPr/>
          </p:nvGrpSpPr>
          <p:grpSpPr bwMode="auto">
            <a:xfrm>
              <a:off x="3312" y="1488"/>
              <a:ext cx="96" cy="480"/>
              <a:chOff x="2208" y="3504"/>
              <a:chExt cx="58" cy="372"/>
            </a:xfrm>
          </p:grpSpPr>
          <p:sp>
            <p:nvSpPr>
              <p:cNvPr id="10319" name="AutoShape 56"/>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20" name="Oval 57"/>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18" name="Rectangle 58"/>
            <p:cNvSpPr>
              <a:spLocks noChangeArrowheads="1"/>
            </p:cNvSpPr>
            <p:nvPr/>
          </p:nvSpPr>
          <p:spPr bwMode="auto">
            <a:xfrm>
              <a:off x="3408" y="1392"/>
              <a:ext cx="21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nvGrpSpPr>
          <p:cNvPr id="10251" name="Group 59"/>
          <p:cNvGrpSpPr>
            <a:grpSpLocks/>
          </p:cNvGrpSpPr>
          <p:nvPr/>
        </p:nvGrpSpPr>
        <p:grpSpPr bwMode="auto">
          <a:xfrm>
            <a:off x="1066800" y="1068388"/>
            <a:ext cx="1524000" cy="1162050"/>
            <a:chOff x="1440" y="720"/>
            <a:chExt cx="960" cy="772"/>
          </a:xfrm>
        </p:grpSpPr>
        <p:pic>
          <p:nvPicPr>
            <p:cNvPr id="10313"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720"/>
              <a:ext cx="582"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pic>
        <p:sp>
          <p:nvSpPr>
            <p:cNvPr id="10314" name="Text Box 61"/>
            <p:cNvSpPr txBox="1">
              <a:spLocks noChangeArrowheads="1"/>
            </p:cNvSpPr>
            <p:nvPr/>
          </p:nvSpPr>
          <p:spPr bwMode="auto">
            <a:xfrm>
              <a:off x="1440" y="1248"/>
              <a:ext cx="96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a:solidFill>
                    <a:srgbClr val="FF9900"/>
                  </a:solidFill>
                  <a:latin typeface="Times New Roman" panose="02020603050405020304" pitchFamily="18" charset="0"/>
                  <a:cs typeface="Times New Roman" panose="02020603050405020304" pitchFamily="18" charset="0"/>
                </a:rPr>
                <a:t>Vàng - Trơn</a:t>
              </a:r>
            </a:p>
          </p:txBody>
        </p:sp>
      </p:grpSp>
      <p:grpSp>
        <p:nvGrpSpPr>
          <p:cNvPr id="10252" name="Group 62"/>
          <p:cNvGrpSpPr>
            <a:grpSpLocks/>
          </p:cNvGrpSpPr>
          <p:nvPr/>
        </p:nvGrpSpPr>
        <p:grpSpPr bwMode="auto">
          <a:xfrm>
            <a:off x="7086600" y="1068388"/>
            <a:ext cx="1752600" cy="1270000"/>
            <a:chOff x="3264" y="672"/>
            <a:chExt cx="1104" cy="800"/>
          </a:xfrm>
        </p:grpSpPr>
        <p:pic>
          <p:nvPicPr>
            <p:cNvPr id="10311"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672"/>
              <a:ext cx="579"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pic>
        <p:sp>
          <p:nvSpPr>
            <p:cNvPr id="10312" name="Text Box 64"/>
            <p:cNvSpPr txBox="1">
              <a:spLocks noChangeArrowheads="1"/>
            </p:cNvSpPr>
            <p:nvPr/>
          </p:nvSpPr>
          <p:spPr bwMode="auto">
            <a:xfrm>
              <a:off x="3264" y="1222"/>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b="1">
                  <a:solidFill>
                    <a:srgbClr val="339933"/>
                  </a:solidFill>
                  <a:latin typeface="Times New Roman" panose="02020603050405020304" pitchFamily="18" charset="0"/>
                  <a:cs typeface="Times New Roman" panose="02020603050405020304" pitchFamily="18" charset="0"/>
                </a:rPr>
                <a:t>Xanh - Nhăn</a:t>
              </a:r>
            </a:p>
          </p:txBody>
        </p:sp>
      </p:grpSp>
      <p:sp>
        <p:nvSpPr>
          <p:cNvPr id="10253" name="Text Box 65"/>
          <p:cNvSpPr txBox="1">
            <a:spLocks noChangeArrowheads="1"/>
          </p:cNvSpPr>
          <p:nvPr/>
        </p:nvSpPr>
        <p:spPr bwMode="auto">
          <a:xfrm>
            <a:off x="4572000" y="1449388"/>
            <a:ext cx="6858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a:solidFill>
                  <a:srgbClr val="FF3399"/>
                </a:solidFill>
                <a:latin typeface="Times New Roman" panose="02020603050405020304" pitchFamily="18" charset="0"/>
                <a:cs typeface="Times New Roman" panose="02020603050405020304" pitchFamily="18" charset="0"/>
                <a:sym typeface="Wingdings 2" panose="05020102010507070707" pitchFamily="18" charset="2"/>
              </a:rPr>
              <a:t></a:t>
            </a:r>
          </a:p>
        </p:txBody>
      </p:sp>
      <p:sp>
        <p:nvSpPr>
          <p:cNvPr id="125" name="Text Box 66"/>
          <p:cNvSpPr txBox="1">
            <a:spLocks noChangeArrowheads="1"/>
          </p:cNvSpPr>
          <p:nvPr/>
        </p:nvSpPr>
        <p:spPr bwMode="auto">
          <a:xfrm>
            <a:off x="1295400" y="2135188"/>
            <a:ext cx="1066800" cy="4572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altLang="en-US" sz="2200" b="1" dirty="0">
                <a:solidFill>
                  <a:srgbClr val="3333CC"/>
                </a:solidFill>
                <a:latin typeface="Times New Roman" panose="02020603050405020304" pitchFamily="18" charset="0"/>
                <a:cs typeface="Times New Roman" panose="02020603050405020304" pitchFamily="18" charset="0"/>
              </a:rPr>
              <a:t>AABB</a:t>
            </a:r>
            <a:r>
              <a:rPr lang="en-US" altLang="en-US" sz="2400" b="1" dirty="0">
                <a:solidFill>
                  <a:srgbClr val="3333CC"/>
                </a:solidFill>
                <a:latin typeface="Times New Roman" panose="02020603050405020304" pitchFamily="18" charset="0"/>
                <a:cs typeface="Times New Roman" panose="02020603050405020304" pitchFamily="18" charset="0"/>
                <a:sym typeface="Wingdings" pitchFamily="2" charset="2"/>
              </a:rPr>
              <a:t> </a:t>
            </a:r>
            <a:endParaRPr lang="en-US" altLang="en-US" sz="2400" b="1" dirty="0">
              <a:solidFill>
                <a:srgbClr val="3333CC"/>
              </a:solidFill>
              <a:latin typeface="Times New Roman" panose="02020603050405020304" pitchFamily="18" charset="0"/>
              <a:cs typeface="Times New Roman" panose="02020603050405020304" pitchFamily="18" charset="0"/>
            </a:endParaRPr>
          </a:p>
        </p:txBody>
      </p:sp>
      <p:sp>
        <p:nvSpPr>
          <p:cNvPr id="126" name="Text Box 67"/>
          <p:cNvSpPr txBox="1">
            <a:spLocks noChangeArrowheads="1"/>
          </p:cNvSpPr>
          <p:nvPr/>
        </p:nvSpPr>
        <p:spPr bwMode="auto">
          <a:xfrm>
            <a:off x="7467600" y="2211388"/>
            <a:ext cx="914400" cy="42703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altLang="en-US" sz="2200" b="1" dirty="0" err="1">
                <a:solidFill>
                  <a:srgbClr val="FF9900"/>
                </a:solidFill>
                <a:latin typeface="Times New Roman" panose="02020603050405020304" pitchFamily="18" charset="0"/>
                <a:cs typeface="Times New Roman" panose="02020603050405020304" pitchFamily="18" charset="0"/>
              </a:rPr>
              <a:t>aabb</a:t>
            </a:r>
            <a:endParaRPr lang="en-US" altLang="en-US" sz="2200" b="1" dirty="0">
              <a:solidFill>
                <a:srgbClr val="FF9900"/>
              </a:solidFill>
              <a:latin typeface="Times New Roman" panose="02020603050405020304" pitchFamily="18" charset="0"/>
              <a:cs typeface="Times New Roman" panose="02020603050405020304" pitchFamily="18" charset="0"/>
            </a:endParaRPr>
          </a:p>
        </p:txBody>
      </p:sp>
      <p:sp>
        <p:nvSpPr>
          <p:cNvPr id="127" name="Text Box 68"/>
          <p:cNvSpPr txBox="1">
            <a:spLocks noChangeArrowheads="1"/>
          </p:cNvSpPr>
          <p:nvPr/>
        </p:nvSpPr>
        <p:spPr bwMode="auto">
          <a:xfrm>
            <a:off x="0" y="2897188"/>
            <a:ext cx="762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3333FF"/>
                </a:solidFill>
                <a:latin typeface="Times New Roman" panose="02020603050405020304" pitchFamily="18" charset="0"/>
                <a:cs typeface="Times New Roman" panose="02020603050405020304" pitchFamily="18" charset="0"/>
              </a:rPr>
              <a:t>G</a:t>
            </a:r>
            <a:r>
              <a:rPr lang="en-US" altLang="en-US" sz="2400" b="1" baseline="-25000">
                <a:solidFill>
                  <a:srgbClr val="3333FF"/>
                </a:solidFill>
                <a:latin typeface="Times New Roman" panose="02020603050405020304" pitchFamily="18" charset="0"/>
                <a:cs typeface="Times New Roman" panose="02020603050405020304" pitchFamily="18" charset="0"/>
              </a:rPr>
              <a:t>P </a:t>
            </a:r>
            <a:r>
              <a:rPr lang="en-US" altLang="en-US" sz="2400" b="1">
                <a:solidFill>
                  <a:srgbClr val="3333FF"/>
                </a:solidFill>
                <a:latin typeface="Times New Roman" panose="02020603050405020304" pitchFamily="18" charset="0"/>
                <a:cs typeface="Times New Roman" panose="02020603050405020304" pitchFamily="18" charset="0"/>
              </a:rPr>
              <a:t>:</a:t>
            </a:r>
          </a:p>
        </p:txBody>
      </p:sp>
      <p:sp>
        <p:nvSpPr>
          <p:cNvPr id="128" name="Line 94"/>
          <p:cNvSpPr>
            <a:spLocks noChangeShapeType="1"/>
          </p:cNvSpPr>
          <p:nvPr/>
        </p:nvSpPr>
        <p:spPr bwMode="auto">
          <a:xfrm>
            <a:off x="3657600" y="1828800"/>
            <a:ext cx="0" cy="685800"/>
          </a:xfrm>
          <a:prstGeom prst="line">
            <a:avLst/>
          </a:prstGeom>
          <a:noFill/>
          <a:ln w="38100">
            <a:solidFill>
              <a:srgbClr val="9933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9" name="Line 95"/>
          <p:cNvSpPr>
            <a:spLocks noChangeShapeType="1"/>
          </p:cNvSpPr>
          <p:nvPr/>
        </p:nvSpPr>
        <p:spPr bwMode="auto">
          <a:xfrm>
            <a:off x="6248400" y="1676400"/>
            <a:ext cx="0" cy="685800"/>
          </a:xfrm>
          <a:prstGeom prst="line">
            <a:avLst/>
          </a:prstGeom>
          <a:noFill/>
          <a:ln w="38100">
            <a:solidFill>
              <a:srgbClr val="9933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130" name="Group 135"/>
          <p:cNvGrpSpPr>
            <a:grpSpLocks/>
          </p:cNvGrpSpPr>
          <p:nvPr/>
        </p:nvGrpSpPr>
        <p:grpSpPr bwMode="auto">
          <a:xfrm>
            <a:off x="3048000" y="2590800"/>
            <a:ext cx="1223963" cy="1219200"/>
            <a:chOff x="1872" y="1104"/>
            <a:chExt cx="771" cy="768"/>
          </a:xfrm>
        </p:grpSpPr>
        <p:sp>
          <p:nvSpPr>
            <p:cNvPr id="10300" name="Oval 96"/>
            <p:cNvSpPr>
              <a:spLocks noChangeArrowheads="1"/>
            </p:cNvSpPr>
            <p:nvPr/>
          </p:nvSpPr>
          <p:spPr bwMode="auto">
            <a:xfrm>
              <a:off x="1872"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nvGrpSpPr>
            <p:cNvPr id="10301" name="Group 69"/>
            <p:cNvGrpSpPr>
              <a:grpSpLocks/>
            </p:cNvGrpSpPr>
            <p:nvPr/>
          </p:nvGrpSpPr>
          <p:grpSpPr bwMode="auto">
            <a:xfrm>
              <a:off x="1872" y="1200"/>
              <a:ext cx="342" cy="624"/>
              <a:chOff x="2304" y="2496"/>
              <a:chExt cx="342" cy="624"/>
            </a:xfrm>
          </p:grpSpPr>
          <p:grpSp>
            <p:nvGrpSpPr>
              <p:cNvPr id="10307" name="Group 15"/>
              <p:cNvGrpSpPr>
                <a:grpSpLocks/>
              </p:cNvGrpSpPr>
              <p:nvPr/>
            </p:nvGrpSpPr>
            <p:grpSpPr bwMode="auto">
              <a:xfrm>
                <a:off x="2544" y="2544"/>
                <a:ext cx="102" cy="576"/>
                <a:chOff x="3552" y="2880"/>
                <a:chExt cx="102" cy="576"/>
              </a:xfrm>
            </p:grpSpPr>
            <p:sp>
              <p:nvSpPr>
                <p:cNvPr id="10309" name="AutoShape 16"/>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10" name="Oval 17"/>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08" name="Rectangle 18"/>
              <p:cNvSpPr>
                <a:spLocks noChangeArrowheads="1"/>
              </p:cNvSpPr>
              <p:nvPr/>
            </p:nvSpPr>
            <p:spPr bwMode="auto">
              <a:xfrm>
                <a:off x="2304" y="2496"/>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0302" name="Group 81"/>
            <p:cNvGrpSpPr>
              <a:grpSpLocks/>
            </p:cNvGrpSpPr>
            <p:nvPr/>
          </p:nvGrpSpPr>
          <p:grpSpPr bwMode="auto">
            <a:xfrm>
              <a:off x="2304" y="1200"/>
              <a:ext cx="339" cy="576"/>
              <a:chOff x="4032" y="2304"/>
              <a:chExt cx="339" cy="576"/>
            </a:xfrm>
          </p:grpSpPr>
          <p:grpSp>
            <p:nvGrpSpPr>
              <p:cNvPr id="10303" name="Group 77"/>
              <p:cNvGrpSpPr>
                <a:grpSpLocks/>
              </p:cNvGrpSpPr>
              <p:nvPr/>
            </p:nvGrpSpPr>
            <p:grpSpPr bwMode="auto">
              <a:xfrm>
                <a:off x="4032" y="2400"/>
                <a:ext cx="96" cy="480"/>
                <a:chOff x="2208" y="3504"/>
                <a:chExt cx="58" cy="372"/>
              </a:xfrm>
            </p:grpSpPr>
            <p:sp>
              <p:nvSpPr>
                <p:cNvPr id="10305" name="AutoShape 78"/>
                <p:cNvSpPr>
                  <a:spLocks noChangeArrowheads="1"/>
                </p:cNvSpPr>
                <p:nvPr/>
              </p:nvSpPr>
              <p:spPr bwMode="auto">
                <a:xfrm>
                  <a:off x="2208" y="3504"/>
                  <a:ext cx="58" cy="372"/>
                </a:xfrm>
                <a:prstGeom prst="roundRect">
                  <a:avLst>
                    <a:gd name="adj" fmla="val 16667"/>
                  </a:avLst>
                </a:prstGeom>
                <a:solidFill>
                  <a:srgbClr val="FF00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306" name="Oval 79"/>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304" name="Rectangle 80"/>
              <p:cNvSpPr>
                <a:spLocks noChangeArrowheads="1"/>
              </p:cNvSpPr>
              <p:nvPr/>
            </p:nvSpPr>
            <p:spPr bwMode="auto">
              <a:xfrm>
                <a:off x="4128" y="2304"/>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grpSp>
        <p:nvGrpSpPr>
          <p:cNvPr id="142" name="Group 136"/>
          <p:cNvGrpSpPr>
            <a:grpSpLocks/>
          </p:cNvGrpSpPr>
          <p:nvPr/>
        </p:nvGrpSpPr>
        <p:grpSpPr bwMode="auto">
          <a:xfrm>
            <a:off x="5791200" y="2590800"/>
            <a:ext cx="1219200" cy="1219200"/>
            <a:chOff x="3600" y="1104"/>
            <a:chExt cx="768" cy="768"/>
          </a:xfrm>
        </p:grpSpPr>
        <p:sp>
          <p:nvSpPr>
            <p:cNvPr id="10289" name="Oval 97"/>
            <p:cNvSpPr>
              <a:spLocks noChangeArrowheads="1"/>
            </p:cNvSpPr>
            <p:nvPr/>
          </p:nvSpPr>
          <p:spPr bwMode="auto">
            <a:xfrm>
              <a:off x="3600" y="1104"/>
              <a:ext cx="768" cy="768"/>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nvGrpSpPr>
            <p:cNvPr id="10290" name="Group 92"/>
            <p:cNvGrpSpPr>
              <a:grpSpLocks/>
            </p:cNvGrpSpPr>
            <p:nvPr/>
          </p:nvGrpSpPr>
          <p:grpSpPr bwMode="auto">
            <a:xfrm>
              <a:off x="3657" y="1152"/>
              <a:ext cx="285" cy="624"/>
              <a:chOff x="3417" y="2928"/>
              <a:chExt cx="285" cy="624"/>
            </a:xfrm>
          </p:grpSpPr>
          <p:grpSp>
            <p:nvGrpSpPr>
              <p:cNvPr id="10296" name="Group 84"/>
              <p:cNvGrpSpPr>
                <a:grpSpLocks/>
              </p:cNvGrpSpPr>
              <p:nvPr/>
            </p:nvGrpSpPr>
            <p:grpSpPr bwMode="auto">
              <a:xfrm>
                <a:off x="3600" y="2976"/>
                <a:ext cx="102" cy="576"/>
                <a:chOff x="3552" y="2880"/>
                <a:chExt cx="102" cy="576"/>
              </a:xfrm>
            </p:grpSpPr>
            <p:sp>
              <p:nvSpPr>
                <p:cNvPr id="10298" name="AutoShape 85"/>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99" name="Oval 86"/>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297" name="Rectangle 87"/>
              <p:cNvSpPr>
                <a:spLocks noChangeArrowheads="1"/>
              </p:cNvSpPr>
              <p:nvPr/>
            </p:nvSpPr>
            <p:spPr bwMode="auto">
              <a:xfrm>
                <a:off x="3417" y="2928"/>
                <a:ext cx="20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0291" name="Group 107"/>
            <p:cNvGrpSpPr>
              <a:grpSpLocks/>
            </p:cNvGrpSpPr>
            <p:nvPr/>
          </p:nvGrpSpPr>
          <p:grpSpPr bwMode="auto">
            <a:xfrm>
              <a:off x="4032" y="1152"/>
              <a:ext cx="311" cy="576"/>
              <a:chOff x="4608" y="2784"/>
              <a:chExt cx="311" cy="576"/>
            </a:xfrm>
          </p:grpSpPr>
          <p:grpSp>
            <p:nvGrpSpPr>
              <p:cNvPr id="10292" name="Group 103"/>
              <p:cNvGrpSpPr>
                <a:grpSpLocks/>
              </p:cNvGrpSpPr>
              <p:nvPr/>
            </p:nvGrpSpPr>
            <p:grpSpPr bwMode="auto">
              <a:xfrm>
                <a:off x="4608" y="2880"/>
                <a:ext cx="96" cy="480"/>
                <a:chOff x="2208" y="3504"/>
                <a:chExt cx="58" cy="372"/>
              </a:xfrm>
            </p:grpSpPr>
            <p:sp>
              <p:nvSpPr>
                <p:cNvPr id="10294" name="AutoShape 104"/>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95" name="Oval 105"/>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293" name="Rectangle 106"/>
              <p:cNvSpPr>
                <a:spLocks noChangeArrowheads="1"/>
              </p:cNvSpPr>
              <p:nvPr/>
            </p:nvSpPr>
            <p:spPr bwMode="auto">
              <a:xfrm>
                <a:off x="4704" y="2784"/>
                <a:ext cx="21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sp>
        <p:nvSpPr>
          <p:cNvPr id="154" name="Text Box 108"/>
          <p:cNvSpPr txBox="1">
            <a:spLocks noChangeArrowheads="1"/>
          </p:cNvSpPr>
          <p:nvPr/>
        </p:nvSpPr>
        <p:spPr bwMode="auto">
          <a:xfrm>
            <a:off x="0" y="4725988"/>
            <a:ext cx="8382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F</a:t>
            </a:r>
            <a:r>
              <a:rPr lang="en-US" altLang="en-US" sz="2800" b="1" baseline="-25000">
                <a:solidFill>
                  <a:srgbClr val="3333FF"/>
                </a:solidFill>
                <a:latin typeface="Times New Roman" panose="02020603050405020304" pitchFamily="18" charset="0"/>
                <a:cs typeface="Times New Roman" panose="02020603050405020304" pitchFamily="18" charset="0"/>
              </a:rPr>
              <a:t>1 </a:t>
            </a:r>
            <a:r>
              <a:rPr lang="en-US" altLang="en-US" sz="2800" b="1">
                <a:solidFill>
                  <a:srgbClr val="3333FF"/>
                </a:solidFill>
                <a:latin typeface="Times New Roman" panose="02020603050405020304" pitchFamily="18" charset="0"/>
                <a:cs typeface="Times New Roman" panose="02020603050405020304" pitchFamily="18" charset="0"/>
              </a:rPr>
              <a:t>:</a:t>
            </a:r>
          </a:p>
        </p:txBody>
      </p:sp>
      <p:grpSp>
        <p:nvGrpSpPr>
          <p:cNvPr id="155" name="Group 137"/>
          <p:cNvGrpSpPr>
            <a:grpSpLocks/>
          </p:cNvGrpSpPr>
          <p:nvPr/>
        </p:nvGrpSpPr>
        <p:grpSpPr bwMode="auto">
          <a:xfrm>
            <a:off x="3916363" y="4913313"/>
            <a:ext cx="1752600" cy="1828800"/>
            <a:chOff x="2592" y="2256"/>
            <a:chExt cx="1104" cy="1152"/>
          </a:xfrm>
        </p:grpSpPr>
        <p:sp>
          <p:nvSpPr>
            <p:cNvPr id="10270" name="Oval 109"/>
            <p:cNvSpPr>
              <a:spLocks noChangeArrowheads="1"/>
            </p:cNvSpPr>
            <p:nvPr/>
          </p:nvSpPr>
          <p:spPr bwMode="auto">
            <a:xfrm>
              <a:off x="2592" y="2256"/>
              <a:ext cx="1104" cy="1152"/>
            </a:xfrm>
            <a:prstGeom prst="ellipse">
              <a:avLst/>
            </a:prstGeom>
            <a:solidFill>
              <a:srgbClr val="B5EDB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nvGrpSpPr>
            <p:cNvPr id="10271" name="Group 110"/>
            <p:cNvGrpSpPr>
              <a:grpSpLocks/>
            </p:cNvGrpSpPr>
            <p:nvPr/>
          </p:nvGrpSpPr>
          <p:grpSpPr bwMode="auto">
            <a:xfrm>
              <a:off x="2784" y="2256"/>
              <a:ext cx="723" cy="624"/>
              <a:chOff x="2784" y="2784"/>
              <a:chExt cx="723" cy="624"/>
            </a:xfrm>
          </p:grpSpPr>
          <p:grpSp>
            <p:nvGrpSpPr>
              <p:cNvPr id="10281" name="Group 111"/>
              <p:cNvGrpSpPr>
                <a:grpSpLocks/>
              </p:cNvGrpSpPr>
              <p:nvPr/>
            </p:nvGrpSpPr>
            <p:grpSpPr bwMode="auto">
              <a:xfrm>
                <a:off x="3024" y="2832"/>
                <a:ext cx="102" cy="576"/>
                <a:chOff x="3552" y="2880"/>
                <a:chExt cx="102" cy="576"/>
              </a:xfrm>
            </p:grpSpPr>
            <p:sp>
              <p:nvSpPr>
                <p:cNvPr id="10287" name="AutoShape 112"/>
                <p:cNvSpPr>
                  <a:spLocks noChangeArrowheads="1"/>
                </p:cNvSpPr>
                <p:nvPr/>
              </p:nvSpPr>
              <p:spPr bwMode="auto">
                <a:xfrm>
                  <a:off x="3552" y="2880"/>
                  <a:ext cx="102" cy="576"/>
                </a:xfrm>
                <a:prstGeom prst="roundRect">
                  <a:avLst>
                    <a:gd name="adj" fmla="val 16667"/>
                  </a:avLst>
                </a:prstGeom>
                <a:solidFill>
                  <a:srgbClr val="FF6600"/>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88" name="Oval 113"/>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282" name="Rectangle 114"/>
              <p:cNvSpPr>
                <a:spLocks noChangeArrowheads="1"/>
              </p:cNvSpPr>
              <p:nvPr/>
            </p:nvSpPr>
            <p:spPr bwMode="auto">
              <a:xfrm>
                <a:off x="2784" y="2784"/>
                <a:ext cx="24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nvGrpSpPr>
              <p:cNvPr id="10283" name="Group 115"/>
              <p:cNvGrpSpPr>
                <a:grpSpLocks/>
              </p:cNvGrpSpPr>
              <p:nvPr/>
            </p:nvGrpSpPr>
            <p:grpSpPr bwMode="auto">
              <a:xfrm>
                <a:off x="3168" y="2832"/>
                <a:ext cx="102" cy="576"/>
                <a:chOff x="3552" y="2880"/>
                <a:chExt cx="102" cy="576"/>
              </a:xfrm>
            </p:grpSpPr>
            <p:sp>
              <p:nvSpPr>
                <p:cNvPr id="10285" name="AutoShape 116"/>
                <p:cNvSpPr>
                  <a:spLocks noChangeArrowheads="1"/>
                </p:cNvSpPr>
                <p:nvPr/>
              </p:nvSpPr>
              <p:spPr bwMode="auto">
                <a:xfrm>
                  <a:off x="3552" y="2880"/>
                  <a:ext cx="102" cy="576"/>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86" name="Oval 117"/>
                <p:cNvSpPr>
                  <a:spLocks noChangeArrowheads="1"/>
                </p:cNvSpPr>
                <p:nvPr/>
              </p:nvSpPr>
              <p:spPr bwMode="auto">
                <a:xfrm>
                  <a:off x="3552" y="2913"/>
                  <a:ext cx="96" cy="111"/>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284" name="Rectangle 118"/>
              <p:cNvSpPr>
                <a:spLocks noChangeArrowheads="1"/>
              </p:cNvSpPr>
              <p:nvPr/>
            </p:nvSpPr>
            <p:spPr bwMode="auto">
              <a:xfrm>
                <a:off x="3302" y="2784"/>
                <a:ext cx="20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a</a:t>
                </a:r>
              </a:p>
            </p:txBody>
          </p:sp>
        </p:grpSp>
        <p:grpSp>
          <p:nvGrpSpPr>
            <p:cNvPr id="10272" name="Group 119"/>
            <p:cNvGrpSpPr>
              <a:grpSpLocks/>
            </p:cNvGrpSpPr>
            <p:nvPr/>
          </p:nvGrpSpPr>
          <p:grpSpPr bwMode="auto">
            <a:xfrm>
              <a:off x="2784" y="2832"/>
              <a:ext cx="695" cy="576"/>
              <a:chOff x="2928" y="1392"/>
              <a:chExt cx="695" cy="576"/>
            </a:xfrm>
          </p:grpSpPr>
          <p:sp>
            <p:nvSpPr>
              <p:cNvPr id="10273" name="Rectangle 120"/>
              <p:cNvSpPr>
                <a:spLocks noChangeArrowheads="1"/>
              </p:cNvSpPr>
              <p:nvPr/>
            </p:nvSpPr>
            <p:spPr bwMode="auto">
              <a:xfrm>
                <a:off x="2928" y="1392"/>
                <a:ext cx="183"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nvGrpSpPr>
              <p:cNvPr id="10274" name="Group 121"/>
              <p:cNvGrpSpPr>
                <a:grpSpLocks/>
              </p:cNvGrpSpPr>
              <p:nvPr/>
            </p:nvGrpSpPr>
            <p:grpSpPr bwMode="auto">
              <a:xfrm>
                <a:off x="3168" y="1488"/>
                <a:ext cx="96" cy="480"/>
                <a:chOff x="2208" y="3504"/>
                <a:chExt cx="58" cy="372"/>
              </a:xfrm>
            </p:grpSpPr>
            <p:sp>
              <p:nvSpPr>
                <p:cNvPr id="10279" name="AutoShape 122"/>
                <p:cNvSpPr>
                  <a:spLocks noChangeArrowheads="1"/>
                </p:cNvSpPr>
                <p:nvPr/>
              </p:nvSpPr>
              <p:spPr bwMode="auto">
                <a:xfrm>
                  <a:off x="2208" y="3504"/>
                  <a:ext cx="58" cy="372"/>
                </a:xfrm>
                <a:prstGeom prst="roundRect">
                  <a:avLst>
                    <a:gd name="adj" fmla="val 16667"/>
                  </a:avLst>
                </a:prstGeom>
                <a:solidFill>
                  <a:srgbClr val="FF0066"/>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80" name="Oval 123"/>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grpSp>
            <p:nvGrpSpPr>
              <p:cNvPr id="10275" name="Group 124"/>
              <p:cNvGrpSpPr>
                <a:grpSpLocks/>
              </p:cNvGrpSpPr>
              <p:nvPr/>
            </p:nvGrpSpPr>
            <p:grpSpPr bwMode="auto">
              <a:xfrm>
                <a:off x="3312" y="1488"/>
                <a:ext cx="96" cy="480"/>
                <a:chOff x="2208" y="3504"/>
                <a:chExt cx="58" cy="372"/>
              </a:xfrm>
            </p:grpSpPr>
            <p:sp>
              <p:nvSpPr>
                <p:cNvPr id="10277" name="AutoShape 125"/>
                <p:cNvSpPr>
                  <a:spLocks noChangeArrowheads="1"/>
                </p:cNvSpPr>
                <p:nvPr/>
              </p:nvSpPr>
              <p:spPr bwMode="auto">
                <a:xfrm>
                  <a:off x="2208" y="3504"/>
                  <a:ext cx="58" cy="372"/>
                </a:xfrm>
                <a:prstGeom prst="roundRect">
                  <a:avLst>
                    <a:gd name="adj" fmla="val 16667"/>
                  </a:avLst>
                </a:prstGeom>
                <a:solidFill>
                  <a:srgbClr val="00FFFF"/>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sp>
              <p:nvSpPr>
                <p:cNvPr id="10278" name="Oval 126"/>
                <p:cNvSpPr>
                  <a:spLocks noChangeArrowheads="1"/>
                </p:cNvSpPr>
                <p:nvPr/>
              </p:nvSpPr>
              <p:spPr bwMode="auto">
                <a:xfrm>
                  <a:off x="2208" y="3538"/>
                  <a:ext cx="58" cy="67"/>
                </a:xfrm>
                <a:prstGeom prst="ellipse">
                  <a:avLst/>
                </a:prstGeom>
                <a:solidFill>
                  <a:schemeClr val="tx1"/>
                </a:solidFill>
                <a:ln w="9525">
                  <a:solidFill>
                    <a:schemeClr val="tx1"/>
                  </a:solidFill>
                  <a:round/>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p:grpSp>
          <p:sp>
            <p:nvSpPr>
              <p:cNvPr id="10276" name="Rectangle 127"/>
              <p:cNvSpPr>
                <a:spLocks noChangeArrowheads="1"/>
              </p:cNvSpPr>
              <p:nvPr/>
            </p:nvSpPr>
            <p:spPr bwMode="auto">
              <a:xfrm>
                <a:off x="3408" y="1392"/>
                <a:ext cx="215" cy="2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b</a:t>
                </a:r>
              </a:p>
            </p:txBody>
          </p:sp>
        </p:grpSp>
      </p:grpSp>
      <p:sp>
        <p:nvSpPr>
          <p:cNvPr id="175" name="Text Box 129"/>
          <p:cNvSpPr txBox="1">
            <a:spLocks noChangeArrowheads="1"/>
          </p:cNvSpPr>
          <p:nvPr/>
        </p:nvSpPr>
        <p:spPr bwMode="auto">
          <a:xfrm>
            <a:off x="5692775" y="5805488"/>
            <a:ext cx="11430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3333FF"/>
                </a:solidFill>
                <a:latin typeface="Times New Roman" panose="02020603050405020304" pitchFamily="18" charset="0"/>
                <a:cs typeface="Times New Roman" panose="02020603050405020304" pitchFamily="18" charset="0"/>
              </a:rPr>
              <a:t>AaBb</a:t>
            </a:r>
          </a:p>
        </p:txBody>
      </p:sp>
      <p:grpSp>
        <p:nvGrpSpPr>
          <p:cNvPr id="176" name="Group 130"/>
          <p:cNvGrpSpPr>
            <a:grpSpLocks/>
          </p:cNvGrpSpPr>
          <p:nvPr/>
        </p:nvGrpSpPr>
        <p:grpSpPr bwMode="auto">
          <a:xfrm>
            <a:off x="2503488" y="5148263"/>
            <a:ext cx="1524000" cy="1284287"/>
            <a:chOff x="1440" y="720"/>
            <a:chExt cx="960" cy="853"/>
          </a:xfrm>
        </p:grpSpPr>
        <p:pic>
          <p:nvPicPr>
            <p:cNvPr id="10268"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720"/>
              <a:ext cx="582"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pic>
        <p:sp>
          <p:nvSpPr>
            <p:cNvPr id="10269" name="Text Box 132"/>
            <p:cNvSpPr txBox="1">
              <a:spLocks noChangeArrowheads="1"/>
            </p:cNvSpPr>
            <p:nvPr/>
          </p:nvSpPr>
          <p:spPr bwMode="auto">
            <a:xfrm>
              <a:off x="1440" y="1147"/>
              <a:ext cx="960"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50838" indent="-3508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b="1">
                  <a:solidFill>
                    <a:srgbClr val="9933FF"/>
                  </a:solidFill>
                  <a:latin typeface="Times New Roman" panose="02020603050405020304" pitchFamily="18" charset="0"/>
                  <a:cs typeface="Times New Roman" panose="02020603050405020304" pitchFamily="18" charset="0"/>
                </a:rPr>
                <a:t>100% Vàng       Trơn</a:t>
              </a:r>
            </a:p>
          </p:txBody>
        </p:sp>
      </p:grpSp>
      <p:sp>
        <p:nvSpPr>
          <p:cNvPr id="179" name="Line 140"/>
          <p:cNvSpPr>
            <a:spLocks noChangeShapeType="1"/>
          </p:cNvSpPr>
          <p:nvPr/>
        </p:nvSpPr>
        <p:spPr bwMode="auto">
          <a:xfrm>
            <a:off x="4038600" y="3656013"/>
            <a:ext cx="914400" cy="609600"/>
          </a:xfrm>
          <a:prstGeom prst="line">
            <a:avLst/>
          </a:prstGeom>
          <a:noFill/>
          <a:ln w="38100">
            <a:solidFill>
              <a:srgbClr val="9933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80" name="Line 141"/>
          <p:cNvSpPr>
            <a:spLocks noChangeShapeType="1"/>
          </p:cNvSpPr>
          <p:nvPr/>
        </p:nvSpPr>
        <p:spPr bwMode="auto">
          <a:xfrm flipH="1">
            <a:off x="4953000" y="3656013"/>
            <a:ext cx="912813" cy="609600"/>
          </a:xfrm>
          <a:prstGeom prst="line">
            <a:avLst/>
          </a:prstGeom>
          <a:noFill/>
          <a:ln w="38100">
            <a:solidFill>
              <a:srgbClr val="9933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81" name="Line 142"/>
          <p:cNvSpPr>
            <a:spLocks noChangeShapeType="1"/>
          </p:cNvSpPr>
          <p:nvPr/>
        </p:nvSpPr>
        <p:spPr bwMode="auto">
          <a:xfrm>
            <a:off x="4953000" y="4267200"/>
            <a:ext cx="0" cy="608013"/>
          </a:xfrm>
          <a:prstGeom prst="line">
            <a:avLst/>
          </a:prstGeom>
          <a:noFill/>
          <a:ln w="38100">
            <a:solidFill>
              <a:srgbClr val="9933FF"/>
            </a:solidFill>
            <a:round/>
            <a:headEnd/>
            <a:tailEnd type="arrow"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iterate type="lt">
                                    <p:tmPct val="0"/>
                                  </p:iterate>
                                  <p:childTnLst>
                                    <p:animClr clrSpc="hsl" dir="cw">
                                      <p:cBhvr override="childStyle">
                                        <p:cTn id="6" dur="500" fill="hold"/>
                                        <p:tgtEl>
                                          <p:spTgt spid="22533"/>
                                        </p:tgtEl>
                                        <p:attrNameLst>
                                          <p:attrName>style.color</p:attrName>
                                        </p:attrNameLst>
                                      </p:cBhvr>
                                      <p:by>
                                        <p:hsl h="7200000" s="0" l="0"/>
                                      </p:by>
                                    </p:animClr>
                                    <p:animClr clrSpc="hsl" dir="cw">
                                      <p:cBhvr>
                                        <p:cTn id="7" dur="500" fill="hold"/>
                                        <p:tgtEl>
                                          <p:spTgt spid="22533"/>
                                        </p:tgtEl>
                                        <p:attrNameLst>
                                          <p:attrName>fillcolor</p:attrName>
                                        </p:attrNameLst>
                                      </p:cBhvr>
                                      <p:by>
                                        <p:hsl h="7200000" s="0" l="0"/>
                                      </p:by>
                                    </p:animClr>
                                    <p:animClr clrSpc="hsl" dir="cw">
                                      <p:cBhvr>
                                        <p:cTn id="8" dur="500" fill="hold"/>
                                        <p:tgtEl>
                                          <p:spTgt spid="22533"/>
                                        </p:tgtEl>
                                        <p:attrNameLst>
                                          <p:attrName>stroke.color</p:attrName>
                                        </p:attrNameLst>
                                      </p:cBhvr>
                                      <p:by>
                                        <p:hsl h="7200000" s="0" l="0"/>
                                      </p:by>
                                    </p:animClr>
                                    <p:set>
                                      <p:cBhvr>
                                        <p:cTn id="9" dur="500" fill="hold"/>
                                        <p:tgtEl>
                                          <p:spTgt spid="225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fade">
                                      <p:cBhvr>
                                        <p:cTn id="14" dur="1000"/>
                                        <p:tgtEl>
                                          <p:spTgt spid="127"/>
                                        </p:tgtEl>
                                      </p:cBhvr>
                                    </p:animEffect>
                                    <p:anim calcmode="lin" valueType="num">
                                      <p:cBhvr>
                                        <p:cTn id="15" dur="1000" fill="hold"/>
                                        <p:tgtEl>
                                          <p:spTgt spid="127"/>
                                        </p:tgtEl>
                                        <p:attrNameLst>
                                          <p:attrName>ppt_x</p:attrName>
                                        </p:attrNameLst>
                                      </p:cBhvr>
                                      <p:tavLst>
                                        <p:tav tm="0">
                                          <p:val>
                                            <p:strVal val="#ppt_x"/>
                                          </p:val>
                                        </p:tav>
                                        <p:tav tm="100000">
                                          <p:val>
                                            <p:strVal val="#ppt_x"/>
                                          </p:val>
                                        </p:tav>
                                      </p:tavLst>
                                    </p:anim>
                                    <p:anim calcmode="lin" valueType="num">
                                      <p:cBhvr>
                                        <p:cTn id="16" dur="1000" fill="hold"/>
                                        <p:tgtEl>
                                          <p:spTgt spid="127"/>
                                        </p:tgtEl>
                                        <p:attrNameLst>
                                          <p:attrName>ppt_y</p:attrName>
                                        </p:attrNameLst>
                                      </p:cBhvr>
                                      <p:tavLst>
                                        <p:tav tm="0">
                                          <p:val>
                                            <p:strVal val="#ppt_y+.1"/>
                                          </p:val>
                                        </p:tav>
                                        <p:tav tm="100000">
                                          <p:val>
                                            <p:strVal val="#ppt_y"/>
                                          </p:val>
                                        </p:tav>
                                      </p:tavLst>
                                    </p:anim>
                                  </p:childTnLst>
                                </p:cTn>
                              </p:par>
                              <p:par>
                                <p:cTn id="17" presetID="18" presetClass="entr" presetSubtype="12"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strips(downLeft)">
                                      <p:cBhvr>
                                        <p:cTn id="19" dur="500"/>
                                        <p:tgtEl>
                                          <p:spTgt spid="1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000"/>
                                        <p:tgtEl>
                                          <p:spTgt spid="130"/>
                                        </p:tgtEl>
                                      </p:cBhvr>
                                    </p:animEffect>
                                    <p:anim calcmode="lin" valueType="num">
                                      <p:cBhvr>
                                        <p:cTn id="25" dur="1000" fill="hold"/>
                                        <p:tgtEl>
                                          <p:spTgt spid="130"/>
                                        </p:tgtEl>
                                        <p:attrNameLst>
                                          <p:attrName>ppt_x</p:attrName>
                                        </p:attrNameLst>
                                      </p:cBhvr>
                                      <p:tavLst>
                                        <p:tav tm="0">
                                          <p:val>
                                            <p:strVal val="#ppt_x"/>
                                          </p:val>
                                        </p:tav>
                                        <p:tav tm="100000">
                                          <p:val>
                                            <p:strVal val="#ppt_x"/>
                                          </p:val>
                                        </p:tav>
                                      </p:tavLst>
                                    </p:anim>
                                    <p:anim calcmode="lin" valueType="num">
                                      <p:cBhvr>
                                        <p:cTn id="2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strips(downLeft)">
                                      <p:cBhvr>
                                        <p:cTn id="31" dur="500"/>
                                        <p:tgtEl>
                                          <p:spTgt spid="1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4"/>
                                        </p:tgtEl>
                                        <p:attrNameLst>
                                          <p:attrName>style.visibility</p:attrName>
                                        </p:attrNameLst>
                                      </p:cBhvr>
                                      <p:to>
                                        <p:strVal val="visible"/>
                                      </p:to>
                                    </p:set>
                                    <p:anim calcmode="lin" valueType="num">
                                      <p:cBhvr>
                                        <p:cTn id="43" dur="250" decel="50000" fill="hold">
                                          <p:stCondLst>
                                            <p:cond delay="0"/>
                                          </p:stCondLst>
                                        </p:cTn>
                                        <p:tgtEl>
                                          <p:spTgt spid="154"/>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154"/>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154"/>
                                        </p:tgtEl>
                                        <p:attrNameLst>
                                          <p:attrName>ppt_w</p:attrName>
                                        </p:attrNameLst>
                                      </p:cBhvr>
                                      <p:tavLst>
                                        <p:tav tm="0">
                                          <p:val>
                                            <p:strVal val="#ppt_w*.05"/>
                                          </p:val>
                                        </p:tav>
                                        <p:tav tm="100000">
                                          <p:val>
                                            <p:strVal val="#ppt_w"/>
                                          </p:val>
                                        </p:tav>
                                      </p:tavLst>
                                    </p:anim>
                                    <p:anim calcmode="lin" valueType="num">
                                      <p:cBhvr>
                                        <p:cTn id="46" dur="500" fill="hold"/>
                                        <p:tgtEl>
                                          <p:spTgt spid="154"/>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154"/>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154"/>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154"/>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154"/>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180"/>
                                        </p:tgtEl>
                                        <p:attrNameLst>
                                          <p:attrName>style.visibility</p:attrName>
                                        </p:attrNameLst>
                                      </p:cBhvr>
                                      <p:to>
                                        <p:strVal val="visible"/>
                                      </p:to>
                                    </p:set>
                                    <p:animEffect transition="in" filter="strips(downLeft)">
                                      <p:cBhvr>
                                        <p:cTn id="53" dur="500"/>
                                        <p:tgtEl>
                                          <p:spTgt spid="180"/>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strips(downLeft)">
                                      <p:cBhvr>
                                        <p:cTn id="56" dur="500"/>
                                        <p:tgtEl>
                                          <p:spTgt spid="179"/>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81"/>
                                        </p:tgtEl>
                                        <p:attrNameLst>
                                          <p:attrName>style.visibility</p:attrName>
                                        </p:attrNameLst>
                                      </p:cBhvr>
                                      <p:to>
                                        <p:strVal val="visible"/>
                                      </p:to>
                                    </p:set>
                                    <p:animEffect transition="in" filter="strips(downLeft)">
                                      <p:cBhvr>
                                        <p:cTn id="59" dur="500"/>
                                        <p:tgtEl>
                                          <p:spTgt spid="18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155"/>
                                        </p:tgtEl>
                                        <p:attrNameLst>
                                          <p:attrName>style.visibility</p:attrName>
                                        </p:attrNameLst>
                                      </p:cBhvr>
                                      <p:to>
                                        <p:strVal val="visible"/>
                                      </p:to>
                                    </p:set>
                                    <p:animEffect transition="in" filter="fade">
                                      <p:cBhvr>
                                        <p:cTn id="64" dur="1000"/>
                                        <p:tgtEl>
                                          <p:spTgt spid="155"/>
                                        </p:tgtEl>
                                      </p:cBhvr>
                                    </p:animEffect>
                                    <p:anim calcmode="lin" valueType="num">
                                      <p:cBhvr>
                                        <p:cTn id="65" dur="1000" fill="hold"/>
                                        <p:tgtEl>
                                          <p:spTgt spid="155"/>
                                        </p:tgtEl>
                                        <p:attrNameLst>
                                          <p:attrName>ppt_x</p:attrName>
                                        </p:attrNameLst>
                                      </p:cBhvr>
                                      <p:tavLst>
                                        <p:tav tm="0">
                                          <p:val>
                                            <p:strVal val="#ppt_x"/>
                                          </p:val>
                                        </p:tav>
                                        <p:tav tm="100000">
                                          <p:val>
                                            <p:strVal val="#ppt_x"/>
                                          </p:val>
                                        </p:tav>
                                      </p:tavLst>
                                    </p:anim>
                                    <p:anim calcmode="lin" valueType="num">
                                      <p:cBhvr>
                                        <p:cTn id="66"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5" presetClass="entr" presetSubtype="0" fill="hold" nodeType="click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p:cTn id="71" dur="500" decel="50000" fill="hold">
                                          <p:stCondLst>
                                            <p:cond delay="0"/>
                                          </p:stCondLst>
                                        </p:cTn>
                                        <p:tgtEl>
                                          <p:spTgt spid="176"/>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76"/>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76"/>
                                        </p:tgtEl>
                                        <p:attrNameLst>
                                          <p:attrName>ppt_w</p:attrName>
                                        </p:attrNameLst>
                                      </p:cBhvr>
                                      <p:tavLst>
                                        <p:tav tm="0">
                                          <p:val>
                                            <p:strVal val="#ppt_w*.05"/>
                                          </p:val>
                                        </p:tav>
                                        <p:tav tm="100000">
                                          <p:val>
                                            <p:strVal val="#ppt_w"/>
                                          </p:val>
                                        </p:tav>
                                      </p:tavLst>
                                    </p:anim>
                                    <p:anim calcmode="lin" valueType="num">
                                      <p:cBhvr>
                                        <p:cTn id="74" dur="1000" fill="hold"/>
                                        <p:tgtEl>
                                          <p:spTgt spid="176"/>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76"/>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76"/>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76"/>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76"/>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175"/>
                                        </p:tgtEl>
                                        <p:attrNameLst>
                                          <p:attrName>style.visibility</p:attrName>
                                        </p:attrNameLst>
                                      </p:cBhvr>
                                      <p:to>
                                        <p:strVal val="visible"/>
                                      </p:to>
                                    </p:set>
                                    <p:anim calcmode="lin" valueType="num">
                                      <p:cBhvr>
                                        <p:cTn id="81" dur="500" decel="50000" fill="hold">
                                          <p:stCondLst>
                                            <p:cond delay="0"/>
                                          </p:stCondLst>
                                        </p:cTn>
                                        <p:tgtEl>
                                          <p:spTgt spid="175"/>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175"/>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175"/>
                                        </p:tgtEl>
                                        <p:attrNameLst>
                                          <p:attrName>ppt_w</p:attrName>
                                        </p:attrNameLst>
                                      </p:cBhvr>
                                      <p:tavLst>
                                        <p:tav tm="0">
                                          <p:val>
                                            <p:strVal val="#ppt_w*.05"/>
                                          </p:val>
                                        </p:tav>
                                        <p:tav tm="100000">
                                          <p:val>
                                            <p:strVal val="#ppt_w"/>
                                          </p:val>
                                        </p:tav>
                                      </p:tavLst>
                                    </p:anim>
                                    <p:anim calcmode="lin" valueType="num">
                                      <p:cBhvr>
                                        <p:cTn id="84" dur="1000" fill="hold"/>
                                        <p:tgtEl>
                                          <p:spTgt spid="175"/>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175"/>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175"/>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175"/>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127" grpId="0"/>
      <p:bldP spid="128" grpId="0" animBg="1"/>
      <p:bldP spid="129" grpId="0" animBg="1"/>
      <p:bldP spid="154" grpId="0"/>
      <p:bldP spid="175" grpId="0"/>
      <p:bldP spid="179" grpId="0" animBg="1"/>
      <p:bldP spid="180" grpId="0" animBg="1"/>
      <p:bldP spid="18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D:\Nguyen-bai du thi elearning13-14\a24x6x5.mp3"/>
  <p:tag name="PPSNARRATION" val="1,574505502,E:\elearning\2013-1014\Qui Nguyen-bai du thi elearning13-14\bai 2 phian ma và dich ma\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8,574505502,E:\elearning\2013-1014\Qui Nguyen-bai du thi elearning13-14\bai 2 phian ma và dich ma\Media.ppcx"/>
</p:tagLst>
</file>

<file path=ppt/tags/tag3.xml><?xml version="1.0" encoding="utf-8"?>
<p:tagLst xmlns:a="http://schemas.openxmlformats.org/drawingml/2006/main" xmlns:r="http://schemas.openxmlformats.org/officeDocument/2006/relationships" xmlns:p="http://schemas.openxmlformats.org/presentationml/2006/main">
  <p:tag name="PPSNARRATIONPROPS" val="D:\Nguyen-bai du thi elearning13-14\a24x7x2.mp3"/>
  <p:tag name="PPSNARRATION" val="7,574505502,E:\elearning\2013-1014\Qui Nguyen-bai du thi elearning13-14\bai 2 phian ma và dich ma\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1082</Words>
  <Application>Microsoft Office PowerPoint</Application>
  <PresentationFormat>On-screen Show (4:3)</PresentationFormat>
  <Paragraphs>254</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Wingdings 2</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QuiNguyen</cp:lastModifiedBy>
  <cp:revision>103</cp:revision>
  <dcterms:created xsi:type="dcterms:W3CDTF">2018-08-21T12:04:22Z</dcterms:created>
  <dcterms:modified xsi:type="dcterms:W3CDTF">2021-10-25T06:40:39Z</dcterms:modified>
</cp:coreProperties>
</file>